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63" r:id="rId6"/>
    <p:sldId id="260" r:id="rId7"/>
    <p:sldId id="264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8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9E04-8A80-42A2-BF0F-5FDDDE09DC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7A32-26E7-4DC8-9B55-9C74FA8C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9E04-8A80-42A2-BF0F-5FDDDE09DC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7A32-26E7-4DC8-9B55-9C74FA8C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5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9E04-8A80-42A2-BF0F-5FDDDE09DC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7A32-26E7-4DC8-9B55-9C74FA8C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9E04-8A80-42A2-BF0F-5FDDDE09DC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7A32-26E7-4DC8-9B55-9C74FA8C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4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9E04-8A80-42A2-BF0F-5FDDDE09DC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7A32-26E7-4DC8-9B55-9C74FA8C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9E04-8A80-42A2-BF0F-5FDDDE09DC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7A32-26E7-4DC8-9B55-9C74FA8C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9E04-8A80-42A2-BF0F-5FDDDE09DC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7A32-26E7-4DC8-9B55-9C74FA8C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1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9E04-8A80-42A2-BF0F-5FDDDE09DC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7A32-26E7-4DC8-9B55-9C74FA8C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9E04-8A80-42A2-BF0F-5FDDDE09DC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7A32-26E7-4DC8-9B55-9C74FA8C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9E04-8A80-42A2-BF0F-5FDDDE09DC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7A32-26E7-4DC8-9B55-9C74FA8C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6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9E04-8A80-42A2-BF0F-5FDDDE09DC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7A32-26E7-4DC8-9B55-9C74FA8C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8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E9E04-8A80-42A2-BF0F-5FDDDE09DC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E7A32-26E7-4DC8-9B55-9C74FA8C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0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hatcom.wsu.edu/ipm/manual/rasp/images/hydrologic_cycle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35629"/>
            <a:ext cx="6723743" cy="471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457200"/>
            <a:ext cx="9144000" cy="2819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Watershed:</a:t>
            </a:r>
            <a:r>
              <a:rPr lang="en-US" sz="2400" dirty="0" smtClean="0"/>
              <a:t> an area of land where all the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drains to the same place </a:t>
            </a:r>
            <a:br>
              <a:rPr lang="en-US" sz="2400" dirty="0" smtClean="0"/>
            </a:br>
            <a:r>
              <a:rPr lang="en-US" sz="2400" b="1" dirty="0" smtClean="0"/>
              <a:t>More poetic:</a:t>
            </a:r>
            <a:r>
              <a:rPr lang="en-US" sz="2400" dirty="0" smtClean="0"/>
              <a:t> </a:t>
            </a:r>
            <a:r>
              <a:rPr lang="en-US" sz="2400" dirty="0"/>
              <a:t>"that area of land, a bounded hydrologic system, within which all living things are inextricably linked by their common water course and where, as humans settled, simple logic demanded that they become part of a community</a:t>
            </a:r>
            <a:r>
              <a:rPr lang="en-US" sz="2400" dirty="0" smtClean="0"/>
              <a:t>.“ John Powell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92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HUC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states, cities, counties… you were known by your watershed! </a:t>
            </a:r>
            <a:endParaRPr lang="en-US" dirty="0"/>
          </a:p>
          <a:p>
            <a:r>
              <a:rPr lang="en-US" dirty="0" smtClean="0"/>
              <a:t>Hydrological unit code HUC! </a:t>
            </a:r>
          </a:p>
          <a:p>
            <a:pPr lvl="1"/>
            <a:r>
              <a:rPr lang="en-US" dirty="0" smtClean="0"/>
              <a:t>More digits, more “specific”</a:t>
            </a:r>
          </a:p>
          <a:p>
            <a:pPr lvl="1"/>
            <a:r>
              <a:rPr lang="en-US" dirty="0" smtClean="0"/>
              <a:t>HUC-2 (17) is the pacific northwest</a:t>
            </a:r>
          </a:p>
          <a:p>
            <a:pPr lvl="1"/>
            <a:r>
              <a:rPr lang="en-US" dirty="0" smtClean="0"/>
              <a:t>HUC-4 (1706): Lower Snake River</a:t>
            </a:r>
          </a:p>
          <a:p>
            <a:pPr lvl="1"/>
            <a:r>
              <a:rPr lang="en-US" dirty="0" smtClean="0"/>
              <a:t>HUC-8 (17060108): Palouse </a:t>
            </a:r>
          </a:p>
          <a:p>
            <a:pPr lvl="1"/>
            <a:r>
              <a:rPr lang="en-US" dirty="0" smtClean="0"/>
              <a:t>HUC-12 (170601080202) is our specific drainage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Our</a:t>
            </a:r>
            <a:r>
              <a:rPr lang="en-US" dirty="0" smtClean="0"/>
              <a:t>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3" r="56103" b="4667"/>
          <a:stretch/>
        </p:blipFill>
        <p:spPr bwMode="auto">
          <a:xfrm>
            <a:off x="44959" y="1295400"/>
            <a:ext cx="8946641" cy="50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5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13560" r="52654" b="5160"/>
          <a:stretch/>
        </p:blipFill>
        <p:spPr bwMode="auto">
          <a:xfrm>
            <a:off x="1676400" y="2286000"/>
            <a:ext cx="5900727" cy="395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3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a.water.usgs.gov/pubs/fs/fs069-98/images/fs-069-98-fig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411284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Our</a:t>
            </a:r>
            <a:r>
              <a:rPr lang="en-US" dirty="0" smtClean="0"/>
              <a:t>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3" r="56103" b="4667"/>
          <a:stretch/>
        </p:blipFill>
        <p:spPr bwMode="auto">
          <a:xfrm>
            <a:off x="44959" y="1295400"/>
            <a:ext cx="8946641" cy="50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5027375" y="2232660"/>
            <a:ext cx="1510585" cy="2186940"/>
          </a:xfrm>
          <a:custGeom>
            <a:avLst/>
            <a:gdLst>
              <a:gd name="connsiteX0" fmla="*/ 1825 w 1510585"/>
              <a:gd name="connsiteY0" fmla="*/ 1531620 h 2186940"/>
              <a:gd name="connsiteX1" fmla="*/ 62785 w 1510585"/>
              <a:gd name="connsiteY1" fmla="*/ 1516380 h 2186940"/>
              <a:gd name="connsiteX2" fmla="*/ 93265 w 1510585"/>
              <a:gd name="connsiteY2" fmla="*/ 1501140 h 2186940"/>
              <a:gd name="connsiteX3" fmla="*/ 108505 w 1510585"/>
              <a:gd name="connsiteY3" fmla="*/ 1478280 h 2186940"/>
              <a:gd name="connsiteX4" fmla="*/ 138985 w 1510585"/>
              <a:gd name="connsiteY4" fmla="*/ 1455420 h 2186940"/>
              <a:gd name="connsiteX5" fmla="*/ 146605 w 1510585"/>
              <a:gd name="connsiteY5" fmla="*/ 1432560 h 2186940"/>
              <a:gd name="connsiteX6" fmla="*/ 169465 w 1510585"/>
              <a:gd name="connsiteY6" fmla="*/ 1386840 h 2186940"/>
              <a:gd name="connsiteX7" fmla="*/ 161845 w 1510585"/>
              <a:gd name="connsiteY7" fmla="*/ 1249680 h 2186940"/>
              <a:gd name="connsiteX8" fmla="*/ 138985 w 1510585"/>
              <a:gd name="connsiteY8" fmla="*/ 1203960 h 2186940"/>
              <a:gd name="connsiteX9" fmla="*/ 116125 w 1510585"/>
              <a:gd name="connsiteY9" fmla="*/ 1127760 h 2186940"/>
              <a:gd name="connsiteX10" fmla="*/ 116125 w 1510585"/>
              <a:gd name="connsiteY10" fmla="*/ 868680 h 2186940"/>
              <a:gd name="connsiteX11" fmla="*/ 123745 w 1510585"/>
              <a:gd name="connsiteY11" fmla="*/ 838200 h 2186940"/>
              <a:gd name="connsiteX12" fmla="*/ 131365 w 1510585"/>
              <a:gd name="connsiteY12" fmla="*/ 777240 h 2186940"/>
              <a:gd name="connsiteX13" fmla="*/ 138985 w 1510585"/>
              <a:gd name="connsiteY13" fmla="*/ 693420 h 2186940"/>
              <a:gd name="connsiteX14" fmla="*/ 146605 w 1510585"/>
              <a:gd name="connsiteY14" fmla="*/ 579120 h 2186940"/>
              <a:gd name="connsiteX15" fmla="*/ 154225 w 1510585"/>
              <a:gd name="connsiteY15" fmla="*/ 556260 h 2186940"/>
              <a:gd name="connsiteX16" fmla="*/ 161845 w 1510585"/>
              <a:gd name="connsiteY16" fmla="*/ 518160 h 2186940"/>
              <a:gd name="connsiteX17" fmla="*/ 177085 w 1510585"/>
              <a:gd name="connsiteY17" fmla="*/ 495300 h 2186940"/>
              <a:gd name="connsiteX18" fmla="*/ 184705 w 1510585"/>
              <a:gd name="connsiteY18" fmla="*/ 472440 h 2186940"/>
              <a:gd name="connsiteX19" fmla="*/ 215185 w 1510585"/>
              <a:gd name="connsiteY19" fmla="*/ 419100 h 2186940"/>
              <a:gd name="connsiteX20" fmla="*/ 230425 w 1510585"/>
              <a:gd name="connsiteY20" fmla="*/ 335280 h 2186940"/>
              <a:gd name="connsiteX21" fmla="*/ 238045 w 1510585"/>
              <a:gd name="connsiteY21" fmla="*/ 312420 h 2186940"/>
              <a:gd name="connsiteX22" fmla="*/ 253285 w 1510585"/>
              <a:gd name="connsiteY22" fmla="*/ 289560 h 2186940"/>
              <a:gd name="connsiteX23" fmla="*/ 268525 w 1510585"/>
              <a:gd name="connsiteY23" fmla="*/ 259080 h 2186940"/>
              <a:gd name="connsiteX24" fmla="*/ 291385 w 1510585"/>
              <a:gd name="connsiteY24" fmla="*/ 236220 h 2186940"/>
              <a:gd name="connsiteX25" fmla="*/ 306625 w 1510585"/>
              <a:gd name="connsiteY25" fmla="*/ 213360 h 2186940"/>
              <a:gd name="connsiteX26" fmla="*/ 329485 w 1510585"/>
              <a:gd name="connsiteY26" fmla="*/ 160020 h 2186940"/>
              <a:gd name="connsiteX27" fmla="*/ 344725 w 1510585"/>
              <a:gd name="connsiteY27" fmla="*/ 114300 h 2186940"/>
              <a:gd name="connsiteX28" fmla="*/ 352345 w 1510585"/>
              <a:gd name="connsiteY28" fmla="*/ 91440 h 2186940"/>
              <a:gd name="connsiteX29" fmla="*/ 367585 w 1510585"/>
              <a:gd name="connsiteY29" fmla="*/ 68580 h 2186940"/>
              <a:gd name="connsiteX30" fmla="*/ 375205 w 1510585"/>
              <a:gd name="connsiteY30" fmla="*/ 45720 h 2186940"/>
              <a:gd name="connsiteX31" fmla="*/ 420925 w 1510585"/>
              <a:gd name="connsiteY31" fmla="*/ 22860 h 2186940"/>
              <a:gd name="connsiteX32" fmla="*/ 451405 w 1510585"/>
              <a:gd name="connsiteY32" fmla="*/ 15240 h 2186940"/>
              <a:gd name="connsiteX33" fmla="*/ 504745 w 1510585"/>
              <a:gd name="connsiteY33" fmla="*/ 0 h 2186940"/>
              <a:gd name="connsiteX34" fmla="*/ 550465 w 1510585"/>
              <a:gd name="connsiteY34" fmla="*/ 7620 h 2186940"/>
              <a:gd name="connsiteX35" fmla="*/ 573325 w 1510585"/>
              <a:gd name="connsiteY35" fmla="*/ 22860 h 2186940"/>
              <a:gd name="connsiteX36" fmla="*/ 596185 w 1510585"/>
              <a:gd name="connsiteY36" fmla="*/ 30480 h 2186940"/>
              <a:gd name="connsiteX37" fmla="*/ 634285 w 1510585"/>
              <a:gd name="connsiteY37" fmla="*/ 68580 h 2186940"/>
              <a:gd name="connsiteX38" fmla="*/ 664765 w 1510585"/>
              <a:gd name="connsiteY38" fmla="*/ 76200 h 2186940"/>
              <a:gd name="connsiteX39" fmla="*/ 695245 w 1510585"/>
              <a:gd name="connsiteY39" fmla="*/ 91440 h 2186940"/>
              <a:gd name="connsiteX40" fmla="*/ 718105 w 1510585"/>
              <a:gd name="connsiteY40" fmla="*/ 99060 h 2186940"/>
              <a:gd name="connsiteX41" fmla="*/ 733345 w 1510585"/>
              <a:gd name="connsiteY41" fmla="*/ 121920 h 2186940"/>
              <a:gd name="connsiteX42" fmla="*/ 801925 w 1510585"/>
              <a:gd name="connsiteY42" fmla="*/ 160020 h 2186940"/>
              <a:gd name="connsiteX43" fmla="*/ 885745 w 1510585"/>
              <a:gd name="connsiteY43" fmla="*/ 167640 h 2186940"/>
              <a:gd name="connsiteX44" fmla="*/ 946705 w 1510585"/>
              <a:gd name="connsiteY44" fmla="*/ 175260 h 2186940"/>
              <a:gd name="connsiteX45" fmla="*/ 969565 w 1510585"/>
              <a:gd name="connsiteY45" fmla="*/ 182880 h 2186940"/>
              <a:gd name="connsiteX46" fmla="*/ 1160065 w 1510585"/>
              <a:gd name="connsiteY46" fmla="*/ 167640 h 2186940"/>
              <a:gd name="connsiteX47" fmla="*/ 1182925 w 1510585"/>
              <a:gd name="connsiteY47" fmla="*/ 152400 h 2186940"/>
              <a:gd name="connsiteX48" fmla="*/ 1281985 w 1510585"/>
              <a:gd name="connsiteY48" fmla="*/ 152400 h 2186940"/>
              <a:gd name="connsiteX49" fmla="*/ 1297225 w 1510585"/>
              <a:gd name="connsiteY49" fmla="*/ 175260 h 2186940"/>
              <a:gd name="connsiteX50" fmla="*/ 1304845 w 1510585"/>
              <a:gd name="connsiteY50" fmla="*/ 198120 h 2186940"/>
              <a:gd name="connsiteX51" fmla="*/ 1327705 w 1510585"/>
              <a:gd name="connsiteY51" fmla="*/ 205740 h 2186940"/>
              <a:gd name="connsiteX52" fmla="*/ 1350565 w 1510585"/>
              <a:gd name="connsiteY52" fmla="*/ 228600 h 2186940"/>
              <a:gd name="connsiteX53" fmla="*/ 1396285 w 1510585"/>
              <a:gd name="connsiteY53" fmla="*/ 236220 h 2186940"/>
              <a:gd name="connsiteX54" fmla="*/ 1381045 w 1510585"/>
              <a:gd name="connsiteY54" fmla="*/ 289560 h 2186940"/>
              <a:gd name="connsiteX55" fmla="*/ 1381045 w 1510585"/>
              <a:gd name="connsiteY55" fmla="*/ 441960 h 2186940"/>
              <a:gd name="connsiteX56" fmla="*/ 1396285 w 1510585"/>
              <a:gd name="connsiteY56" fmla="*/ 464820 h 2186940"/>
              <a:gd name="connsiteX57" fmla="*/ 1403905 w 1510585"/>
              <a:gd name="connsiteY57" fmla="*/ 495300 h 2186940"/>
              <a:gd name="connsiteX58" fmla="*/ 1449625 w 1510585"/>
              <a:gd name="connsiteY58" fmla="*/ 533400 h 2186940"/>
              <a:gd name="connsiteX59" fmla="*/ 1434385 w 1510585"/>
              <a:gd name="connsiteY59" fmla="*/ 579120 h 2186940"/>
              <a:gd name="connsiteX60" fmla="*/ 1426765 w 1510585"/>
              <a:gd name="connsiteY60" fmla="*/ 601980 h 2186940"/>
              <a:gd name="connsiteX61" fmla="*/ 1426765 w 1510585"/>
              <a:gd name="connsiteY61" fmla="*/ 731520 h 2186940"/>
              <a:gd name="connsiteX62" fmla="*/ 1434385 w 1510585"/>
              <a:gd name="connsiteY62" fmla="*/ 769620 h 2186940"/>
              <a:gd name="connsiteX63" fmla="*/ 1472485 w 1510585"/>
              <a:gd name="connsiteY63" fmla="*/ 815340 h 2186940"/>
              <a:gd name="connsiteX64" fmla="*/ 1487725 w 1510585"/>
              <a:gd name="connsiteY64" fmla="*/ 845820 h 2186940"/>
              <a:gd name="connsiteX65" fmla="*/ 1487725 w 1510585"/>
              <a:gd name="connsiteY65" fmla="*/ 937260 h 2186940"/>
              <a:gd name="connsiteX66" fmla="*/ 1502965 w 1510585"/>
              <a:gd name="connsiteY66" fmla="*/ 982980 h 2186940"/>
              <a:gd name="connsiteX67" fmla="*/ 1510585 w 1510585"/>
              <a:gd name="connsiteY67" fmla="*/ 1005840 h 2186940"/>
              <a:gd name="connsiteX68" fmla="*/ 1472485 w 1510585"/>
              <a:gd name="connsiteY68" fmla="*/ 1104900 h 2186940"/>
              <a:gd name="connsiteX69" fmla="*/ 1472485 w 1510585"/>
              <a:gd name="connsiteY69" fmla="*/ 1173480 h 2186940"/>
              <a:gd name="connsiteX70" fmla="*/ 1502965 w 1510585"/>
              <a:gd name="connsiteY70" fmla="*/ 1219200 h 2186940"/>
              <a:gd name="connsiteX71" fmla="*/ 1480105 w 1510585"/>
              <a:gd name="connsiteY71" fmla="*/ 1242060 h 2186940"/>
              <a:gd name="connsiteX72" fmla="*/ 1457245 w 1510585"/>
              <a:gd name="connsiteY72" fmla="*/ 1249680 h 2186940"/>
              <a:gd name="connsiteX73" fmla="*/ 1411525 w 1510585"/>
              <a:gd name="connsiteY73" fmla="*/ 1280160 h 2186940"/>
              <a:gd name="connsiteX74" fmla="*/ 1388665 w 1510585"/>
              <a:gd name="connsiteY74" fmla="*/ 1295400 h 2186940"/>
              <a:gd name="connsiteX75" fmla="*/ 1327705 w 1510585"/>
              <a:gd name="connsiteY75" fmla="*/ 1310640 h 2186940"/>
              <a:gd name="connsiteX76" fmla="*/ 1281985 w 1510585"/>
              <a:gd name="connsiteY76" fmla="*/ 1325880 h 2186940"/>
              <a:gd name="connsiteX77" fmla="*/ 1266745 w 1510585"/>
              <a:gd name="connsiteY77" fmla="*/ 1348740 h 2186940"/>
              <a:gd name="connsiteX78" fmla="*/ 1281985 w 1510585"/>
              <a:gd name="connsiteY78" fmla="*/ 1478280 h 2186940"/>
              <a:gd name="connsiteX79" fmla="*/ 1297225 w 1510585"/>
              <a:gd name="connsiteY79" fmla="*/ 1524000 h 2186940"/>
              <a:gd name="connsiteX80" fmla="*/ 1304845 w 1510585"/>
              <a:gd name="connsiteY80" fmla="*/ 1546860 h 2186940"/>
              <a:gd name="connsiteX81" fmla="*/ 1312465 w 1510585"/>
              <a:gd name="connsiteY81" fmla="*/ 1569720 h 2186940"/>
              <a:gd name="connsiteX82" fmla="*/ 1289605 w 1510585"/>
              <a:gd name="connsiteY82" fmla="*/ 1630680 h 2186940"/>
              <a:gd name="connsiteX83" fmla="*/ 1266745 w 1510585"/>
              <a:gd name="connsiteY83" fmla="*/ 1638300 h 2186940"/>
              <a:gd name="connsiteX84" fmla="*/ 1221025 w 1510585"/>
              <a:gd name="connsiteY84" fmla="*/ 1676400 h 2186940"/>
              <a:gd name="connsiteX85" fmla="*/ 1228645 w 1510585"/>
              <a:gd name="connsiteY85" fmla="*/ 1729740 h 2186940"/>
              <a:gd name="connsiteX86" fmla="*/ 1281985 w 1510585"/>
              <a:gd name="connsiteY86" fmla="*/ 1790700 h 2186940"/>
              <a:gd name="connsiteX87" fmla="*/ 1297225 w 1510585"/>
              <a:gd name="connsiteY87" fmla="*/ 1836420 h 2186940"/>
              <a:gd name="connsiteX88" fmla="*/ 1289605 w 1510585"/>
              <a:gd name="connsiteY88" fmla="*/ 1882140 h 2186940"/>
              <a:gd name="connsiteX89" fmla="*/ 1251505 w 1510585"/>
              <a:gd name="connsiteY89" fmla="*/ 1935480 h 2186940"/>
              <a:gd name="connsiteX90" fmla="*/ 1213405 w 1510585"/>
              <a:gd name="connsiteY90" fmla="*/ 1981200 h 2186940"/>
              <a:gd name="connsiteX91" fmla="*/ 1190545 w 1510585"/>
              <a:gd name="connsiteY91" fmla="*/ 1988820 h 2186940"/>
              <a:gd name="connsiteX92" fmla="*/ 1137205 w 1510585"/>
              <a:gd name="connsiteY92" fmla="*/ 2004060 h 2186940"/>
              <a:gd name="connsiteX93" fmla="*/ 977185 w 1510585"/>
              <a:gd name="connsiteY93" fmla="*/ 1996440 h 2186940"/>
              <a:gd name="connsiteX94" fmla="*/ 832405 w 1510585"/>
              <a:gd name="connsiteY94" fmla="*/ 1981200 h 2186940"/>
              <a:gd name="connsiteX95" fmla="*/ 702865 w 1510585"/>
              <a:gd name="connsiteY95" fmla="*/ 1988820 h 2186940"/>
              <a:gd name="connsiteX96" fmla="*/ 634285 w 1510585"/>
              <a:gd name="connsiteY96" fmla="*/ 1996440 h 2186940"/>
              <a:gd name="connsiteX97" fmla="*/ 519985 w 1510585"/>
              <a:gd name="connsiteY97" fmla="*/ 2011680 h 2186940"/>
              <a:gd name="connsiteX98" fmla="*/ 497125 w 1510585"/>
              <a:gd name="connsiteY98" fmla="*/ 2026920 h 2186940"/>
              <a:gd name="connsiteX99" fmla="*/ 489505 w 1510585"/>
              <a:gd name="connsiteY99" fmla="*/ 2049780 h 2186940"/>
              <a:gd name="connsiteX100" fmla="*/ 451405 w 1510585"/>
              <a:gd name="connsiteY100" fmla="*/ 2095500 h 2186940"/>
              <a:gd name="connsiteX101" fmla="*/ 420925 w 1510585"/>
              <a:gd name="connsiteY101" fmla="*/ 2103120 h 2186940"/>
              <a:gd name="connsiteX102" fmla="*/ 398065 w 1510585"/>
              <a:gd name="connsiteY102" fmla="*/ 2118360 h 2186940"/>
              <a:gd name="connsiteX103" fmla="*/ 367585 w 1510585"/>
              <a:gd name="connsiteY103" fmla="*/ 2164080 h 2186940"/>
              <a:gd name="connsiteX104" fmla="*/ 314245 w 1510585"/>
              <a:gd name="connsiteY104" fmla="*/ 2186940 h 2186940"/>
              <a:gd name="connsiteX105" fmla="*/ 192325 w 1510585"/>
              <a:gd name="connsiteY105" fmla="*/ 2164080 h 2186940"/>
              <a:gd name="connsiteX106" fmla="*/ 177085 w 1510585"/>
              <a:gd name="connsiteY106" fmla="*/ 2141220 h 2186940"/>
              <a:gd name="connsiteX107" fmla="*/ 169465 w 1510585"/>
              <a:gd name="connsiteY107" fmla="*/ 2118360 h 2186940"/>
              <a:gd name="connsiteX108" fmla="*/ 161845 w 1510585"/>
              <a:gd name="connsiteY108" fmla="*/ 1996440 h 2186940"/>
              <a:gd name="connsiteX109" fmla="*/ 146605 w 1510585"/>
              <a:gd name="connsiteY109" fmla="*/ 1950720 h 2186940"/>
              <a:gd name="connsiteX110" fmla="*/ 116125 w 1510585"/>
              <a:gd name="connsiteY110" fmla="*/ 1897380 h 2186940"/>
              <a:gd name="connsiteX111" fmla="*/ 108505 w 1510585"/>
              <a:gd name="connsiteY111" fmla="*/ 1828800 h 2186940"/>
              <a:gd name="connsiteX112" fmla="*/ 100885 w 1510585"/>
              <a:gd name="connsiteY112" fmla="*/ 1714500 h 2186940"/>
              <a:gd name="connsiteX113" fmla="*/ 78025 w 1510585"/>
              <a:gd name="connsiteY113" fmla="*/ 1691640 h 2186940"/>
              <a:gd name="connsiteX114" fmla="*/ 62785 w 1510585"/>
              <a:gd name="connsiteY114" fmla="*/ 1668780 h 2186940"/>
              <a:gd name="connsiteX115" fmla="*/ 70405 w 1510585"/>
              <a:gd name="connsiteY115" fmla="*/ 1645920 h 2186940"/>
              <a:gd name="connsiteX116" fmla="*/ 62785 w 1510585"/>
              <a:gd name="connsiteY116" fmla="*/ 1615440 h 2186940"/>
              <a:gd name="connsiteX117" fmla="*/ 55165 w 1510585"/>
              <a:gd name="connsiteY117" fmla="*/ 1592580 h 2186940"/>
              <a:gd name="connsiteX118" fmla="*/ 17065 w 1510585"/>
              <a:gd name="connsiteY118" fmla="*/ 1546860 h 2186940"/>
              <a:gd name="connsiteX119" fmla="*/ 1825 w 1510585"/>
              <a:gd name="connsiteY119" fmla="*/ 1531620 h 218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10585" h="2186940">
                <a:moveTo>
                  <a:pt x="1825" y="1531620"/>
                </a:moveTo>
                <a:cubicBezTo>
                  <a:pt x="9445" y="1526540"/>
                  <a:pt x="42283" y="1525167"/>
                  <a:pt x="62785" y="1516380"/>
                </a:cubicBezTo>
                <a:cubicBezTo>
                  <a:pt x="73226" y="1511905"/>
                  <a:pt x="83105" y="1506220"/>
                  <a:pt x="93265" y="1501140"/>
                </a:cubicBezTo>
                <a:cubicBezTo>
                  <a:pt x="98345" y="1493520"/>
                  <a:pt x="102029" y="1484756"/>
                  <a:pt x="108505" y="1478280"/>
                </a:cubicBezTo>
                <a:cubicBezTo>
                  <a:pt x="117485" y="1469300"/>
                  <a:pt x="130855" y="1465176"/>
                  <a:pt x="138985" y="1455420"/>
                </a:cubicBezTo>
                <a:cubicBezTo>
                  <a:pt x="144127" y="1449250"/>
                  <a:pt x="143013" y="1439744"/>
                  <a:pt x="146605" y="1432560"/>
                </a:cubicBezTo>
                <a:cubicBezTo>
                  <a:pt x="176148" y="1373474"/>
                  <a:pt x="150312" y="1444299"/>
                  <a:pt x="169465" y="1386840"/>
                </a:cubicBezTo>
                <a:cubicBezTo>
                  <a:pt x="166925" y="1341120"/>
                  <a:pt x="166186" y="1295264"/>
                  <a:pt x="161845" y="1249680"/>
                </a:cubicBezTo>
                <a:cubicBezTo>
                  <a:pt x="159319" y="1223153"/>
                  <a:pt x="149571" y="1227778"/>
                  <a:pt x="138985" y="1203960"/>
                </a:cubicBezTo>
                <a:cubicBezTo>
                  <a:pt x="128384" y="1180108"/>
                  <a:pt x="122458" y="1153092"/>
                  <a:pt x="116125" y="1127760"/>
                </a:cubicBezTo>
                <a:cubicBezTo>
                  <a:pt x="105633" y="1001855"/>
                  <a:pt x="103873" y="1027956"/>
                  <a:pt x="116125" y="868680"/>
                </a:cubicBezTo>
                <a:cubicBezTo>
                  <a:pt x="116928" y="858238"/>
                  <a:pt x="122023" y="848530"/>
                  <a:pt x="123745" y="838200"/>
                </a:cubicBezTo>
                <a:cubicBezTo>
                  <a:pt x="127112" y="818000"/>
                  <a:pt x="129221" y="797606"/>
                  <a:pt x="131365" y="777240"/>
                </a:cubicBezTo>
                <a:cubicBezTo>
                  <a:pt x="134302" y="749339"/>
                  <a:pt x="136833" y="721393"/>
                  <a:pt x="138985" y="693420"/>
                </a:cubicBezTo>
                <a:cubicBezTo>
                  <a:pt x="141914" y="655348"/>
                  <a:pt x="142388" y="617071"/>
                  <a:pt x="146605" y="579120"/>
                </a:cubicBezTo>
                <a:cubicBezTo>
                  <a:pt x="147492" y="571137"/>
                  <a:pt x="152277" y="564052"/>
                  <a:pt x="154225" y="556260"/>
                </a:cubicBezTo>
                <a:cubicBezTo>
                  <a:pt x="157366" y="543695"/>
                  <a:pt x="157297" y="530287"/>
                  <a:pt x="161845" y="518160"/>
                </a:cubicBezTo>
                <a:cubicBezTo>
                  <a:pt x="165061" y="509585"/>
                  <a:pt x="172989" y="503491"/>
                  <a:pt x="177085" y="495300"/>
                </a:cubicBezTo>
                <a:cubicBezTo>
                  <a:pt x="180677" y="488116"/>
                  <a:pt x="181541" y="479823"/>
                  <a:pt x="184705" y="472440"/>
                </a:cubicBezTo>
                <a:cubicBezTo>
                  <a:pt x="196306" y="445370"/>
                  <a:pt x="199880" y="442058"/>
                  <a:pt x="215185" y="419100"/>
                </a:cubicBezTo>
                <a:cubicBezTo>
                  <a:pt x="221352" y="375931"/>
                  <a:pt x="220160" y="371208"/>
                  <a:pt x="230425" y="335280"/>
                </a:cubicBezTo>
                <a:cubicBezTo>
                  <a:pt x="232632" y="327557"/>
                  <a:pt x="234453" y="319604"/>
                  <a:pt x="238045" y="312420"/>
                </a:cubicBezTo>
                <a:cubicBezTo>
                  <a:pt x="242141" y="304229"/>
                  <a:pt x="248741" y="297511"/>
                  <a:pt x="253285" y="289560"/>
                </a:cubicBezTo>
                <a:cubicBezTo>
                  <a:pt x="258921" y="279697"/>
                  <a:pt x="261923" y="268323"/>
                  <a:pt x="268525" y="259080"/>
                </a:cubicBezTo>
                <a:cubicBezTo>
                  <a:pt x="274789" y="250311"/>
                  <a:pt x="284486" y="244499"/>
                  <a:pt x="291385" y="236220"/>
                </a:cubicBezTo>
                <a:cubicBezTo>
                  <a:pt x="297248" y="229185"/>
                  <a:pt x="301545" y="220980"/>
                  <a:pt x="306625" y="213360"/>
                </a:cubicBezTo>
                <a:cubicBezTo>
                  <a:pt x="326782" y="132731"/>
                  <a:pt x="299415" y="227678"/>
                  <a:pt x="329485" y="160020"/>
                </a:cubicBezTo>
                <a:cubicBezTo>
                  <a:pt x="336009" y="145340"/>
                  <a:pt x="339645" y="129540"/>
                  <a:pt x="344725" y="114300"/>
                </a:cubicBezTo>
                <a:cubicBezTo>
                  <a:pt x="347265" y="106680"/>
                  <a:pt x="347890" y="98123"/>
                  <a:pt x="352345" y="91440"/>
                </a:cubicBezTo>
                <a:cubicBezTo>
                  <a:pt x="357425" y="83820"/>
                  <a:pt x="363489" y="76771"/>
                  <a:pt x="367585" y="68580"/>
                </a:cubicBezTo>
                <a:cubicBezTo>
                  <a:pt x="371177" y="61396"/>
                  <a:pt x="370187" y="51992"/>
                  <a:pt x="375205" y="45720"/>
                </a:cubicBezTo>
                <a:cubicBezTo>
                  <a:pt x="385100" y="33351"/>
                  <a:pt x="406609" y="26950"/>
                  <a:pt x="420925" y="22860"/>
                </a:cubicBezTo>
                <a:cubicBezTo>
                  <a:pt x="430995" y="19983"/>
                  <a:pt x="441335" y="18117"/>
                  <a:pt x="451405" y="15240"/>
                </a:cubicBezTo>
                <a:cubicBezTo>
                  <a:pt x="527927" y="-6624"/>
                  <a:pt x="409460" y="23821"/>
                  <a:pt x="504745" y="0"/>
                </a:cubicBezTo>
                <a:cubicBezTo>
                  <a:pt x="519985" y="2540"/>
                  <a:pt x="535808" y="2734"/>
                  <a:pt x="550465" y="7620"/>
                </a:cubicBezTo>
                <a:cubicBezTo>
                  <a:pt x="559153" y="10516"/>
                  <a:pt x="565134" y="18764"/>
                  <a:pt x="573325" y="22860"/>
                </a:cubicBezTo>
                <a:cubicBezTo>
                  <a:pt x="580509" y="26452"/>
                  <a:pt x="588565" y="27940"/>
                  <a:pt x="596185" y="30480"/>
                </a:cubicBezTo>
                <a:cubicBezTo>
                  <a:pt x="609732" y="50800"/>
                  <a:pt x="610578" y="58420"/>
                  <a:pt x="634285" y="68580"/>
                </a:cubicBezTo>
                <a:cubicBezTo>
                  <a:pt x="643911" y="72705"/>
                  <a:pt x="654959" y="72523"/>
                  <a:pt x="664765" y="76200"/>
                </a:cubicBezTo>
                <a:cubicBezTo>
                  <a:pt x="675401" y="80188"/>
                  <a:pt x="684804" y="86965"/>
                  <a:pt x="695245" y="91440"/>
                </a:cubicBezTo>
                <a:cubicBezTo>
                  <a:pt x="702628" y="94604"/>
                  <a:pt x="710485" y="96520"/>
                  <a:pt x="718105" y="99060"/>
                </a:cubicBezTo>
                <a:cubicBezTo>
                  <a:pt x="723185" y="106680"/>
                  <a:pt x="726453" y="115889"/>
                  <a:pt x="733345" y="121920"/>
                </a:cubicBezTo>
                <a:cubicBezTo>
                  <a:pt x="746966" y="133838"/>
                  <a:pt x="778696" y="156702"/>
                  <a:pt x="801925" y="160020"/>
                </a:cubicBezTo>
                <a:cubicBezTo>
                  <a:pt x="829698" y="163988"/>
                  <a:pt x="857844" y="164703"/>
                  <a:pt x="885745" y="167640"/>
                </a:cubicBezTo>
                <a:cubicBezTo>
                  <a:pt x="906111" y="169784"/>
                  <a:pt x="926385" y="172720"/>
                  <a:pt x="946705" y="175260"/>
                </a:cubicBezTo>
                <a:cubicBezTo>
                  <a:pt x="954325" y="177800"/>
                  <a:pt x="961533" y="182880"/>
                  <a:pt x="969565" y="182880"/>
                </a:cubicBezTo>
                <a:cubicBezTo>
                  <a:pt x="1107573" y="182880"/>
                  <a:pt x="1084147" y="186619"/>
                  <a:pt x="1160065" y="167640"/>
                </a:cubicBezTo>
                <a:cubicBezTo>
                  <a:pt x="1167685" y="162560"/>
                  <a:pt x="1174734" y="156496"/>
                  <a:pt x="1182925" y="152400"/>
                </a:cubicBezTo>
                <a:cubicBezTo>
                  <a:pt x="1216925" y="135400"/>
                  <a:pt x="1239352" y="148137"/>
                  <a:pt x="1281985" y="152400"/>
                </a:cubicBezTo>
                <a:cubicBezTo>
                  <a:pt x="1287065" y="160020"/>
                  <a:pt x="1293129" y="167069"/>
                  <a:pt x="1297225" y="175260"/>
                </a:cubicBezTo>
                <a:cubicBezTo>
                  <a:pt x="1300817" y="182444"/>
                  <a:pt x="1299165" y="192440"/>
                  <a:pt x="1304845" y="198120"/>
                </a:cubicBezTo>
                <a:cubicBezTo>
                  <a:pt x="1310525" y="203800"/>
                  <a:pt x="1320085" y="203200"/>
                  <a:pt x="1327705" y="205740"/>
                </a:cubicBezTo>
                <a:cubicBezTo>
                  <a:pt x="1335325" y="213360"/>
                  <a:pt x="1340717" y="224223"/>
                  <a:pt x="1350565" y="228600"/>
                </a:cubicBezTo>
                <a:cubicBezTo>
                  <a:pt x="1364684" y="234875"/>
                  <a:pt x="1385360" y="225295"/>
                  <a:pt x="1396285" y="236220"/>
                </a:cubicBezTo>
                <a:cubicBezTo>
                  <a:pt x="1398677" y="238612"/>
                  <a:pt x="1382804" y="284284"/>
                  <a:pt x="1381045" y="289560"/>
                </a:cubicBezTo>
                <a:cubicBezTo>
                  <a:pt x="1376440" y="344825"/>
                  <a:pt x="1366474" y="388534"/>
                  <a:pt x="1381045" y="441960"/>
                </a:cubicBezTo>
                <a:cubicBezTo>
                  <a:pt x="1383455" y="450795"/>
                  <a:pt x="1391205" y="457200"/>
                  <a:pt x="1396285" y="464820"/>
                </a:cubicBezTo>
                <a:cubicBezTo>
                  <a:pt x="1398825" y="474980"/>
                  <a:pt x="1398709" y="486207"/>
                  <a:pt x="1403905" y="495300"/>
                </a:cubicBezTo>
                <a:cubicBezTo>
                  <a:pt x="1412931" y="511096"/>
                  <a:pt x="1435058" y="523689"/>
                  <a:pt x="1449625" y="533400"/>
                </a:cubicBezTo>
                <a:lnTo>
                  <a:pt x="1434385" y="579120"/>
                </a:lnTo>
                <a:lnTo>
                  <a:pt x="1426765" y="601980"/>
                </a:lnTo>
                <a:cubicBezTo>
                  <a:pt x="1417465" y="676379"/>
                  <a:pt x="1415566" y="653127"/>
                  <a:pt x="1426765" y="731520"/>
                </a:cubicBezTo>
                <a:cubicBezTo>
                  <a:pt x="1428597" y="744341"/>
                  <a:pt x="1429837" y="757493"/>
                  <a:pt x="1434385" y="769620"/>
                </a:cubicBezTo>
                <a:cubicBezTo>
                  <a:pt x="1443933" y="795081"/>
                  <a:pt x="1456881" y="793494"/>
                  <a:pt x="1472485" y="815340"/>
                </a:cubicBezTo>
                <a:cubicBezTo>
                  <a:pt x="1479087" y="824583"/>
                  <a:pt x="1482645" y="835660"/>
                  <a:pt x="1487725" y="845820"/>
                </a:cubicBezTo>
                <a:cubicBezTo>
                  <a:pt x="1479597" y="894588"/>
                  <a:pt x="1475533" y="888492"/>
                  <a:pt x="1487725" y="937260"/>
                </a:cubicBezTo>
                <a:cubicBezTo>
                  <a:pt x="1491621" y="952845"/>
                  <a:pt x="1497885" y="967740"/>
                  <a:pt x="1502965" y="982980"/>
                </a:cubicBezTo>
                <a:lnTo>
                  <a:pt x="1510585" y="1005840"/>
                </a:lnTo>
                <a:cubicBezTo>
                  <a:pt x="1494025" y="1105203"/>
                  <a:pt x="1524660" y="1087508"/>
                  <a:pt x="1472485" y="1104900"/>
                </a:cubicBezTo>
                <a:cubicBezTo>
                  <a:pt x="1463078" y="1133121"/>
                  <a:pt x="1457584" y="1137718"/>
                  <a:pt x="1472485" y="1173480"/>
                </a:cubicBezTo>
                <a:cubicBezTo>
                  <a:pt x="1479530" y="1190387"/>
                  <a:pt x="1502965" y="1219200"/>
                  <a:pt x="1502965" y="1219200"/>
                </a:cubicBezTo>
                <a:cubicBezTo>
                  <a:pt x="1495345" y="1226820"/>
                  <a:pt x="1489071" y="1236082"/>
                  <a:pt x="1480105" y="1242060"/>
                </a:cubicBezTo>
                <a:cubicBezTo>
                  <a:pt x="1473422" y="1246515"/>
                  <a:pt x="1464266" y="1245779"/>
                  <a:pt x="1457245" y="1249680"/>
                </a:cubicBezTo>
                <a:cubicBezTo>
                  <a:pt x="1441234" y="1258575"/>
                  <a:pt x="1426765" y="1270000"/>
                  <a:pt x="1411525" y="1280160"/>
                </a:cubicBezTo>
                <a:cubicBezTo>
                  <a:pt x="1403905" y="1285240"/>
                  <a:pt x="1397550" y="1293179"/>
                  <a:pt x="1388665" y="1295400"/>
                </a:cubicBezTo>
                <a:cubicBezTo>
                  <a:pt x="1368345" y="1300480"/>
                  <a:pt x="1347576" y="1304016"/>
                  <a:pt x="1327705" y="1310640"/>
                </a:cubicBezTo>
                <a:lnTo>
                  <a:pt x="1281985" y="1325880"/>
                </a:lnTo>
                <a:cubicBezTo>
                  <a:pt x="1276905" y="1333500"/>
                  <a:pt x="1267397" y="1339605"/>
                  <a:pt x="1266745" y="1348740"/>
                </a:cubicBezTo>
                <a:cubicBezTo>
                  <a:pt x="1265706" y="1363291"/>
                  <a:pt x="1275292" y="1451507"/>
                  <a:pt x="1281985" y="1478280"/>
                </a:cubicBezTo>
                <a:cubicBezTo>
                  <a:pt x="1285881" y="1493865"/>
                  <a:pt x="1292145" y="1508760"/>
                  <a:pt x="1297225" y="1524000"/>
                </a:cubicBezTo>
                <a:lnTo>
                  <a:pt x="1304845" y="1546860"/>
                </a:lnTo>
                <a:lnTo>
                  <a:pt x="1312465" y="1569720"/>
                </a:lnTo>
                <a:cubicBezTo>
                  <a:pt x="1308213" y="1586729"/>
                  <a:pt x="1302887" y="1617398"/>
                  <a:pt x="1289605" y="1630680"/>
                </a:cubicBezTo>
                <a:cubicBezTo>
                  <a:pt x="1283925" y="1636360"/>
                  <a:pt x="1273929" y="1634708"/>
                  <a:pt x="1266745" y="1638300"/>
                </a:cubicBezTo>
                <a:cubicBezTo>
                  <a:pt x="1245527" y="1648909"/>
                  <a:pt x="1237877" y="1659548"/>
                  <a:pt x="1221025" y="1676400"/>
                </a:cubicBezTo>
                <a:cubicBezTo>
                  <a:pt x="1223565" y="1694180"/>
                  <a:pt x="1222198" y="1712977"/>
                  <a:pt x="1228645" y="1729740"/>
                </a:cubicBezTo>
                <a:cubicBezTo>
                  <a:pt x="1243973" y="1769592"/>
                  <a:pt x="1254001" y="1772044"/>
                  <a:pt x="1281985" y="1790700"/>
                </a:cubicBezTo>
                <a:cubicBezTo>
                  <a:pt x="1287065" y="1805940"/>
                  <a:pt x="1299866" y="1820574"/>
                  <a:pt x="1297225" y="1836420"/>
                </a:cubicBezTo>
                <a:cubicBezTo>
                  <a:pt x="1294685" y="1851660"/>
                  <a:pt x="1294491" y="1867483"/>
                  <a:pt x="1289605" y="1882140"/>
                </a:cubicBezTo>
                <a:cubicBezTo>
                  <a:pt x="1287360" y="1888874"/>
                  <a:pt x="1252069" y="1934690"/>
                  <a:pt x="1251505" y="1935480"/>
                </a:cubicBezTo>
                <a:cubicBezTo>
                  <a:pt x="1238726" y="1953370"/>
                  <a:pt x="1232811" y="1968263"/>
                  <a:pt x="1213405" y="1981200"/>
                </a:cubicBezTo>
                <a:cubicBezTo>
                  <a:pt x="1206722" y="1985655"/>
                  <a:pt x="1198268" y="1986613"/>
                  <a:pt x="1190545" y="1988820"/>
                </a:cubicBezTo>
                <a:cubicBezTo>
                  <a:pt x="1123568" y="2007956"/>
                  <a:pt x="1192015" y="1985790"/>
                  <a:pt x="1137205" y="2004060"/>
                </a:cubicBezTo>
                <a:cubicBezTo>
                  <a:pt x="1083865" y="2001520"/>
                  <a:pt x="1030436" y="2000434"/>
                  <a:pt x="977185" y="1996440"/>
                </a:cubicBezTo>
                <a:cubicBezTo>
                  <a:pt x="928794" y="1992811"/>
                  <a:pt x="832405" y="1981200"/>
                  <a:pt x="832405" y="1981200"/>
                </a:cubicBezTo>
                <a:lnTo>
                  <a:pt x="702865" y="1988820"/>
                </a:lnTo>
                <a:cubicBezTo>
                  <a:pt x="679932" y="1990584"/>
                  <a:pt x="657128" y="1993753"/>
                  <a:pt x="634285" y="1996440"/>
                </a:cubicBezTo>
                <a:cubicBezTo>
                  <a:pt x="578481" y="2003005"/>
                  <a:pt x="573444" y="2004043"/>
                  <a:pt x="519985" y="2011680"/>
                </a:cubicBezTo>
                <a:cubicBezTo>
                  <a:pt x="512365" y="2016760"/>
                  <a:pt x="502846" y="2019769"/>
                  <a:pt x="497125" y="2026920"/>
                </a:cubicBezTo>
                <a:cubicBezTo>
                  <a:pt x="492107" y="2033192"/>
                  <a:pt x="493097" y="2042596"/>
                  <a:pt x="489505" y="2049780"/>
                </a:cubicBezTo>
                <a:cubicBezTo>
                  <a:pt x="483193" y="2062405"/>
                  <a:pt x="463202" y="2088759"/>
                  <a:pt x="451405" y="2095500"/>
                </a:cubicBezTo>
                <a:cubicBezTo>
                  <a:pt x="442312" y="2100696"/>
                  <a:pt x="431085" y="2100580"/>
                  <a:pt x="420925" y="2103120"/>
                </a:cubicBezTo>
                <a:cubicBezTo>
                  <a:pt x="413305" y="2108200"/>
                  <a:pt x="404096" y="2111468"/>
                  <a:pt x="398065" y="2118360"/>
                </a:cubicBezTo>
                <a:cubicBezTo>
                  <a:pt x="386004" y="2132144"/>
                  <a:pt x="384961" y="2158288"/>
                  <a:pt x="367585" y="2164080"/>
                </a:cubicBezTo>
                <a:cubicBezTo>
                  <a:pt x="333949" y="2175292"/>
                  <a:pt x="351909" y="2168108"/>
                  <a:pt x="314245" y="2186940"/>
                </a:cubicBezTo>
                <a:cubicBezTo>
                  <a:pt x="271889" y="2183682"/>
                  <a:pt x="224535" y="2196290"/>
                  <a:pt x="192325" y="2164080"/>
                </a:cubicBezTo>
                <a:cubicBezTo>
                  <a:pt x="185849" y="2157604"/>
                  <a:pt x="181181" y="2149411"/>
                  <a:pt x="177085" y="2141220"/>
                </a:cubicBezTo>
                <a:cubicBezTo>
                  <a:pt x="173493" y="2134036"/>
                  <a:pt x="172005" y="2125980"/>
                  <a:pt x="169465" y="2118360"/>
                </a:cubicBezTo>
                <a:cubicBezTo>
                  <a:pt x="166925" y="2077720"/>
                  <a:pt x="167347" y="2036786"/>
                  <a:pt x="161845" y="1996440"/>
                </a:cubicBezTo>
                <a:cubicBezTo>
                  <a:pt x="159674" y="1980523"/>
                  <a:pt x="153789" y="1965088"/>
                  <a:pt x="146605" y="1950720"/>
                </a:cubicBezTo>
                <a:cubicBezTo>
                  <a:pt x="127269" y="1912049"/>
                  <a:pt x="137666" y="1929691"/>
                  <a:pt x="116125" y="1897380"/>
                </a:cubicBezTo>
                <a:cubicBezTo>
                  <a:pt x="113585" y="1874520"/>
                  <a:pt x="110415" y="1851721"/>
                  <a:pt x="108505" y="1828800"/>
                </a:cubicBezTo>
                <a:cubicBezTo>
                  <a:pt x="105334" y="1790747"/>
                  <a:pt x="109168" y="1751775"/>
                  <a:pt x="100885" y="1714500"/>
                </a:cubicBezTo>
                <a:cubicBezTo>
                  <a:pt x="98547" y="1703980"/>
                  <a:pt x="84924" y="1699919"/>
                  <a:pt x="78025" y="1691640"/>
                </a:cubicBezTo>
                <a:cubicBezTo>
                  <a:pt x="72162" y="1684605"/>
                  <a:pt x="67865" y="1676400"/>
                  <a:pt x="62785" y="1668780"/>
                </a:cubicBezTo>
                <a:cubicBezTo>
                  <a:pt x="65325" y="1661160"/>
                  <a:pt x="70405" y="1653952"/>
                  <a:pt x="70405" y="1645920"/>
                </a:cubicBezTo>
                <a:cubicBezTo>
                  <a:pt x="70405" y="1635447"/>
                  <a:pt x="65662" y="1625510"/>
                  <a:pt x="62785" y="1615440"/>
                </a:cubicBezTo>
                <a:cubicBezTo>
                  <a:pt x="60578" y="1607717"/>
                  <a:pt x="58757" y="1599764"/>
                  <a:pt x="55165" y="1592580"/>
                </a:cubicBezTo>
                <a:cubicBezTo>
                  <a:pt x="46943" y="1576136"/>
                  <a:pt x="31109" y="1558095"/>
                  <a:pt x="17065" y="1546860"/>
                </a:cubicBezTo>
                <a:cubicBezTo>
                  <a:pt x="12630" y="1543312"/>
                  <a:pt x="-5795" y="1536700"/>
                  <a:pt x="1825" y="1531620"/>
                </a:cubicBezTo>
                <a:close/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Group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3" r="56103" b="4667"/>
          <a:stretch/>
        </p:blipFill>
        <p:spPr bwMode="auto">
          <a:xfrm>
            <a:off x="44959" y="1295400"/>
            <a:ext cx="8946641" cy="50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5027375" y="2232660"/>
            <a:ext cx="1510585" cy="2186940"/>
          </a:xfrm>
          <a:custGeom>
            <a:avLst/>
            <a:gdLst>
              <a:gd name="connsiteX0" fmla="*/ 1825 w 1510585"/>
              <a:gd name="connsiteY0" fmla="*/ 1531620 h 2186940"/>
              <a:gd name="connsiteX1" fmla="*/ 62785 w 1510585"/>
              <a:gd name="connsiteY1" fmla="*/ 1516380 h 2186940"/>
              <a:gd name="connsiteX2" fmla="*/ 93265 w 1510585"/>
              <a:gd name="connsiteY2" fmla="*/ 1501140 h 2186940"/>
              <a:gd name="connsiteX3" fmla="*/ 108505 w 1510585"/>
              <a:gd name="connsiteY3" fmla="*/ 1478280 h 2186940"/>
              <a:gd name="connsiteX4" fmla="*/ 138985 w 1510585"/>
              <a:gd name="connsiteY4" fmla="*/ 1455420 h 2186940"/>
              <a:gd name="connsiteX5" fmla="*/ 146605 w 1510585"/>
              <a:gd name="connsiteY5" fmla="*/ 1432560 h 2186940"/>
              <a:gd name="connsiteX6" fmla="*/ 169465 w 1510585"/>
              <a:gd name="connsiteY6" fmla="*/ 1386840 h 2186940"/>
              <a:gd name="connsiteX7" fmla="*/ 161845 w 1510585"/>
              <a:gd name="connsiteY7" fmla="*/ 1249680 h 2186940"/>
              <a:gd name="connsiteX8" fmla="*/ 138985 w 1510585"/>
              <a:gd name="connsiteY8" fmla="*/ 1203960 h 2186940"/>
              <a:gd name="connsiteX9" fmla="*/ 116125 w 1510585"/>
              <a:gd name="connsiteY9" fmla="*/ 1127760 h 2186940"/>
              <a:gd name="connsiteX10" fmla="*/ 116125 w 1510585"/>
              <a:gd name="connsiteY10" fmla="*/ 868680 h 2186940"/>
              <a:gd name="connsiteX11" fmla="*/ 123745 w 1510585"/>
              <a:gd name="connsiteY11" fmla="*/ 838200 h 2186940"/>
              <a:gd name="connsiteX12" fmla="*/ 131365 w 1510585"/>
              <a:gd name="connsiteY12" fmla="*/ 777240 h 2186940"/>
              <a:gd name="connsiteX13" fmla="*/ 138985 w 1510585"/>
              <a:gd name="connsiteY13" fmla="*/ 693420 h 2186940"/>
              <a:gd name="connsiteX14" fmla="*/ 146605 w 1510585"/>
              <a:gd name="connsiteY14" fmla="*/ 579120 h 2186940"/>
              <a:gd name="connsiteX15" fmla="*/ 154225 w 1510585"/>
              <a:gd name="connsiteY15" fmla="*/ 556260 h 2186940"/>
              <a:gd name="connsiteX16" fmla="*/ 161845 w 1510585"/>
              <a:gd name="connsiteY16" fmla="*/ 518160 h 2186940"/>
              <a:gd name="connsiteX17" fmla="*/ 177085 w 1510585"/>
              <a:gd name="connsiteY17" fmla="*/ 495300 h 2186940"/>
              <a:gd name="connsiteX18" fmla="*/ 184705 w 1510585"/>
              <a:gd name="connsiteY18" fmla="*/ 472440 h 2186940"/>
              <a:gd name="connsiteX19" fmla="*/ 215185 w 1510585"/>
              <a:gd name="connsiteY19" fmla="*/ 419100 h 2186940"/>
              <a:gd name="connsiteX20" fmla="*/ 230425 w 1510585"/>
              <a:gd name="connsiteY20" fmla="*/ 335280 h 2186940"/>
              <a:gd name="connsiteX21" fmla="*/ 238045 w 1510585"/>
              <a:gd name="connsiteY21" fmla="*/ 312420 h 2186940"/>
              <a:gd name="connsiteX22" fmla="*/ 253285 w 1510585"/>
              <a:gd name="connsiteY22" fmla="*/ 289560 h 2186940"/>
              <a:gd name="connsiteX23" fmla="*/ 268525 w 1510585"/>
              <a:gd name="connsiteY23" fmla="*/ 259080 h 2186940"/>
              <a:gd name="connsiteX24" fmla="*/ 291385 w 1510585"/>
              <a:gd name="connsiteY24" fmla="*/ 236220 h 2186940"/>
              <a:gd name="connsiteX25" fmla="*/ 306625 w 1510585"/>
              <a:gd name="connsiteY25" fmla="*/ 213360 h 2186940"/>
              <a:gd name="connsiteX26" fmla="*/ 329485 w 1510585"/>
              <a:gd name="connsiteY26" fmla="*/ 160020 h 2186940"/>
              <a:gd name="connsiteX27" fmla="*/ 344725 w 1510585"/>
              <a:gd name="connsiteY27" fmla="*/ 114300 h 2186940"/>
              <a:gd name="connsiteX28" fmla="*/ 352345 w 1510585"/>
              <a:gd name="connsiteY28" fmla="*/ 91440 h 2186940"/>
              <a:gd name="connsiteX29" fmla="*/ 367585 w 1510585"/>
              <a:gd name="connsiteY29" fmla="*/ 68580 h 2186940"/>
              <a:gd name="connsiteX30" fmla="*/ 375205 w 1510585"/>
              <a:gd name="connsiteY30" fmla="*/ 45720 h 2186940"/>
              <a:gd name="connsiteX31" fmla="*/ 420925 w 1510585"/>
              <a:gd name="connsiteY31" fmla="*/ 22860 h 2186940"/>
              <a:gd name="connsiteX32" fmla="*/ 451405 w 1510585"/>
              <a:gd name="connsiteY32" fmla="*/ 15240 h 2186940"/>
              <a:gd name="connsiteX33" fmla="*/ 504745 w 1510585"/>
              <a:gd name="connsiteY33" fmla="*/ 0 h 2186940"/>
              <a:gd name="connsiteX34" fmla="*/ 550465 w 1510585"/>
              <a:gd name="connsiteY34" fmla="*/ 7620 h 2186940"/>
              <a:gd name="connsiteX35" fmla="*/ 573325 w 1510585"/>
              <a:gd name="connsiteY35" fmla="*/ 22860 h 2186940"/>
              <a:gd name="connsiteX36" fmla="*/ 596185 w 1510585"/>
              <a:gd name="connsiteY36" fmla="*/ 30480 h 2186940"/>
              <a:gd name="connsiteX37" fmla="*/ 634285 w 1510585"/>
              <a:gd name="connsiteY37" fmla="*/ 68580 h 2186940"/>
              <a:gd name="connsiteX38" fmla="*/ 664765 w 1510585"/>
              <a:gd name="connsiteY38" fmla="*/ 76200 h 2186940"/>
              <a:gd name="connsiteX39" fmla="*/ 695245 w 1510585"/>
              <a:gd name="connsiteY39" fmla="*/ 91440 h 2186940"/>
              <a:gd name="connsiteX40" fmla="*/ 718105 w 1510585"/>
              <a:gd name="connsiteY40" fmla="*/ 99060 h 2186940"/>
              <a:gd name="connsiteX41" fmla="*/ 733345 w 1510585"/>
              <a:gd name="connsiteY41" fmla="*/ 121920 h 2186940"/>
              <a:gd name="connsiteX42" fmla="*/ 801925 w 1510585"/>
              <a:gd name="connsiteY42" fmla="*/ 160020 h 2186940"/>
              <a:gd name="connsiteX43" fmla="*/ 885745 w 1510585"/>
              <a:gd name="connsiteY43" fmla="*/ 167640 h 2186940"/>
              <a:gd name="connsiteX44" fmla="*/ 946705 w 1510585"/>
              <a:gd name="connsiteY44" fmla="*/ 175260 h 2186940"/>
              <a:gd name="connsiteX45" fmla="*/ 969565 w 1510585"/>
              <a:gd name="connsiteY45" fmla="*/ 182880 h 2186940"/>
              <a:gd name="connsiteX46" fmla="*/ 1160065 w 1510585"/>
              <a:gd name="connsiteY46" fmla="*/ 167640 h 2186940"/>
              <a:gd name="connsiteX47" fmla="*/ 1182925 w 1510585"/>
              <a:gd name="connsiteY47" fmla="*/ 152400 h 2186940"/>
              <a:gd name="connsiteX48" fmla="*/ 1281985 w 1510585"/>
              <a:gd name="connsiteY48" fmla="*/ 152400 h 2186940"/>
              <a:gd name="connsiteX49" fmla="*/ 1297225 w 1510585"/>
              <a:gd name="connsiteY49" fmla="*/ 175260 h 2186940"/>
              <a:gd name="connsiteX50" fmla="*/ 1304845 w 1510585"/>
              <a:gd name="connsiteY50" fmla="*/ 198120 h 2186940"/>
              <a:gd name="connsiteX51" fmla="*/ 1327705 w 1510585"/>
              <a:gd name="connsiteY51" fmla="*/ 205740 h 2186940"/>
              <a:gd name="connsiteX52" fmla="*/ 1350565 w 1510585"/>
              <a:gd name="connsiteY52" fmla="*/ 228600 h 2186940"/>
              <a:gd name="connsiteX53" fmla="*/ 1396285 w 1510585"/>
              <a:gd name="connsiteY53" fmla="*/ 236220 h 2186940"/>
              <a:gd name="connsiteX54" fmla="*/ 1381045 w 1510585"/>
              <a:gd name="connsiteY54" fmla="*/ 289560 h 2186940"/>
              <a:gd name="connsiteX55" fmla="*/ 1381045 w 1510585"/>
              <a:gd name="connsiteY55" fmla="*/ 441960 h 2186940"/>
              <a:gd name="connsiteX56" fmla="*/ 1396285 w 1510585"/>
              <a:gd name="connsiteY56" fmla="*/ 464820 h 2186940"/>
              <a:gd name="connsiteX57" fmla="*/ 1403905 w 1510585"/>
              <a:gd name="connsiteY57" fmla="*/ 495300 h 2186940"/>
              <a:gd name="connsiteX58" fmla="*/ 1449625 w 1510585"/>
              <a:gd name="connsiteY58" fmla="*/ 533400 h 2186940"/>
              <a:gd name="connsiteX59" fmla="*/ 1434385 w 1510585"/>
              <a:gd name="connsiteY59" fmla="*/ 579120 h 2186940"/>
              <a:gd name="connsiteX60" fmla="*/ 1426765 w 1510585"/>
              <a:gd name="connsiteY60" fmla="*/ 601980 h 2186940"/>
              <a:gd name="connsiteX61" fmla="*/ 1426765 w 1510585"/>
              <a:gd name="connsiteY61" fmla="*/ 731520 h 2186940"/>
              <a:gd name="connsiteX62" fmla="*/ 1434385 w 1510585"/>
              <a:gd name="connsiteY62" fmla="*/ 769620 h 2186940"/>
              <a:gd name="connsiteX63" fmla="*/ 1472485 w 1510585"/>
              <a:gd name="connsiteY63" fmla="*/ 815340 h 2186940"/>
              <a:gd name="connsiteX64" fmla="*/ 1487725 w 1510585"/>
              <a:gd name="connsiteY64" fmla="*/ 845820 h 2186940"/>
              <a:gd name="connsiteX65" fmla="*/ 1487725 w 1510585"/>
              <a:gd name="connsiteY65" fmla="*/ 937260 h 2186940"/>
              <a:gd name="connsiteX66" fmla="*/ 1502965 w 1510585"/>
              <a:gd name="connsiteY66" fmla="*/ 982980 h 2186940"/>
              <a:gd name="connsiteX67" fmla="*/ 1510585 w 1510585"/>
              <a:gd name="connsiteY67" fmla="*/ 1005840 h 2186940"/>
              <a:gd name="connsiteX68" fmla="*/ 1472485 w 1510585"/>
              <a:gd name="connsiteY68" fmla="*/ 1104900 h 2186940"/>
              <a:gd name="connsiteX69" fmla="*/ 1472485 w 1510585"/>
              <a:gd name="connsiteY69" fmla="*/ 1173480 h 2186940"/>
              <a:gd name="connsiteX70" fmla="*/ 1502965 w 1510585"/>
              <a:gd name="connsiteY70" fmla="*/ 1219200 h 2186940"/>
              <a:gd name="connsiteX71" fmla="*/ 1480105 w 1510585"/>
              <a:gd name="connsiteY71" fmla="*/ 1242060 h 2186940"/>
              <a:gd name="connsiteX72" fmla="*/ 1457245 w 1510585"/>
              <a:gd name="connsiteY72" fmla="*/ 1249680 h 2186940"/>
              <a:gd name="connsiteX73" fmla="*/ 1411525 w 1510585"/>
              <a:gd name="connsiteY73" fmla="*/ 1280160 h 2186940"/>
              <a:gd name="connsiteX74" fmla="*/ 1388665 w 1510585"/>
              <a:gd name="connsiteY74" fmla="*/ 1295400 h 2186940"/>
              <a:gd name="connsiteX75" fmla="*/ 1327705 w 1510585"/>
              <a:gd name="connsiteY75" fmla="*/ 1310640 h 2186940"/>
              <a:gd name="connsiteX76" fmla="*/ 1281985 w 1510585"/>
              <a:gd name="connsiteY76" fmla="*/ 1325880 h 2186940"/>
              <a:gd name="connsiteX77" fmla="*/ 1266745 w 1510585"/>
              <a:gd name="connsiteY77" fmla="*/ 1348740 h 2186940"/>
              <a:gd name="connsiteX78" fmla="*/ 1281985 w 1510585"/>
              <a:gd name="connsiteY78" fmla="*/ 1478280 h 2186940"/>
              <a:gd name="connsiteX79" fmla="*/ 1297225 w 1510585"/>
              <a:gd name="connsiteY79" fmla="*/ 1524000 h 2186940"/>
              <a:gd name="connsiteX80" fmla="*/ 1304845 w 1510585"/>
              <a:gd name="connsiteY80" fmla="*/ 1546860 h 2186940"/>
              <a:gd name="connsiteX81" fmla="*/ 1312465 w 1510585"/>
              <a:gd name="connsiteY81" fmla="*/ 1569720 h 2186940"/>
              <a:gd name="connsiteX82" fmla="*/ 1289605 w 1510585"/>
              <a:gd name="connsiteY82" fmla="*/ 1630680 h 2186940"/>
              <a:gd name="connsiteX83" fmla="*/ 1266745 w 1510585"/>
              <a:gd name="connsiteY83" fmla="*/ 1638300 h 2186940"/>
              <a:gd name="connsiteX84" fmla="*/ 1221025 w 1510585"/>
              <a:gd name="connsiteY84" fmla="*/ 1676400 h 2186940"/>
              <a:gd name="connsiteX85" fmla="*/ 1228645 w 1510585"/>
              <a:gd name="connsiteY85" fmla="*/ 1729740 h 2186940"/>
              <a:gd name="connsiteX86" fmla="*/ 1281985 w 1510585"/>
              <a:gd name="connsiteY86" fmla="*/ 1790700 h 2186940"/>
              <a:gd name="connsiteX87" fmla="*/ 1297225 w 1510585"/>
              <a:gd name="connsiteY87" fmla="*/ 1836420 h 2186940"/>
              <a:gd name="connsiteX88" fmla="*/ 1289605 w 1510585"/>
              <a:gd name="connsiteY88" fmla="*/ 1882140 h 2186940"/>
              <a:gd name="connsiteX89" fmla="*/ 1251505 w 1510585"/>
              <a:gd name="connsiteY89" fmla="*/ 1935480 h 2186940"/>
              <a:gd name="connsiteX90" fmla="*/ 1213405 w 1510585"/>
              <a:gd name="connsiteY90" fmla="*/ 1981200 h 2186940"/>
              <a:gd name="connsiteX91" fmla="*/ 1190545 w 1510585"/>
              <a:gd name="connsiteY91" fmla="*/ 1988820 h 2186940"/>
              <a:gd name="connsiteX92" fmla="*/ 1137205 w 1510585"/>
              <a:gd name="connsiteY92" fmla="*/ 2004060 h 2186940"/>
              <a:gd name="connsiteX93" fmla="*/ 977185 w 1510585"/>
              <a:gd name="connsiteY93" fmla="*/ 1996440 h 2186940"/>
              <a:gd name="connsiteX94" fmla="*/ 832405 w 1510585"/>
              <a:gd name="connsiteY94" fmla="*/ 1981200 h 2186940"/>
              <a:gd name="connsiteX95" fmla="*/ 702865 w 1510585"/>
              <a:gd name="connsiteY95" fmla="*/ 1988820 h 2186940"/>
              <a:gd name="connsiteX96" fmla="*/ 634285 w 1510585"/>
              <a:gd name="connsiteY96" fmla="*/ 1996440 h 2186940"/>
              <a:gd name="connsiteX97" fmla="*/ 519985 w 1510585"/>
              <a:gd name="connsiteY97" fmla="*/ 2011680 h 2186940"/>
              <a:gd name="connsiteX98" fmla="*/ 497125 w 1510585"/>
              <a:gd name="connsiteY98" fmla="*/ 2026920 h 2186940"/>
              <a:gd name="connsiteX99" fmla="*/ 489505 w 1510585"/>
              <a:gd name="connsiteY99" fmla="*/ 2049780 h 2186940"/>
              <a:gd name="connsiteX100" fmla="*/ 451405 w 1510585"/>
              <a:gd name="connsiteY100" fmla="*/ 2095500 h 2186940"/>
              <a:gd name="connsiteX101" fmla="*/ 420925 w 1510585"/>
              <a:gd name="connsiteY101" fmla="*/ 2103120 h 2186940"/>
              <a:gd name="connsiteX102" fmla="*/ 398065 w 1510585"/>
              <a:gd name="connsiteY102" fmla="*/ 2118360 h 2186940"/>
              <a:gd name="connsiteX103" fmla="*/ 367585 w 1510585"/>
              <a:gd name="connsiteY103" fmla="*/ 2164080 h 2186940"/>
              <a:gd name="connsiteX104" fmla="*/ 314245 w 1510585"/>
              <a:gd name="connsiteY104" fmla="*/ 2186940 h 2186940"/>
              <a:gd name="connsiteX105" fmla="*/ 192325 w 1510585"/>
              <a:gd name="connsiteY105" fmla="*/ 2164080 h 2186940"/>
              <a:gd name="connsiteX106" fmla="*/ 177085 w 1510585"/>
              <a:gd name="connsiteY106" fmla="*/ 2141220 h 2186940"/>
              <a:gd name="connsiteX107" fmla="*/ 169465 w 1510585"/>
              <a:gd name="connsiteY107" fmla="*/ 2118360 h 2186940"/>
              <a:gd name="connsiteX108" fmla="*/ 161845 w 1510585"/>
              <a:gd name="connsiteY108" fmla="*/ 1996440 h 2186940"/>
              <a:gd name="connsiteX109" fmla="*/ 146605 w 1510585"/>
              <a:gd name="connsiteY109" fmla="*/ 1950720 h 2186940"/>
              <a:gd name="connsiteX110" fmla="*/ 116125 w 1510585"/>
              <a:gd name="connsiteY110" fmla="*/ 1897380 h 2186940"/>
              <a:gd name="connsiteX111" fmla="*/ 108505 w 1510585"/>
              <a:gd name="connsiteY111" fmla="*/ 1828800 h 2186940"/>
              <a:gd name="connsiteX112" fmla="*/ 100885 w 1510585"/>
              <a:gd name="connsiteY112" fmla="*/ 1714500 h 2186940"/>
              <a:gd name="connsiteX113" fmla="*/ 78025 w 1510585"/>
              <a:gd name="connsiteY113" fmla="*/ 1691640 h 2186940"/>
              <a:gd name="connsiteX114" fmla="*/ 62785 w 1510585"/>
              <a:gd name="connsiteY114" fmla="*/ 1668780 h 2186940"/>
              <a:gd name="connsiteX115" fmla="*/ 70405 w 1510585"/>
              <a:gd name="connsiteY115" fmla="*/ 1645920 h 2186940"/>
              <a:gd name="connsiteX116" fmla="*/ 62785 w 1510585"/>
              <a:gd name="connsiteY116" fmla="*/ 1615440 h 2186940"/>
              <a:gd name="connsiteX117" fmla="*/ 55165 w 1510585"/>
              <a:gd name="connsiteY117" fmla="*/ 1592580 h 2186940"/>
              <a:gd name="connsiteX118" fmla="*/ 17065 w 1510585"/>
              <a:gd name="connsiteY118" fmla="*/ 1546860 h 2186940"/>
              <a:gd name="connsiteX119" fmla="*/ 1825 w 1510585"/>
              <a:gd name="connsiteY119" fmla="*/ 1531620 h 218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10585" h="2186940">
                <a:moveTo>
                  <a:pt x="1825" y="1531620"/>
                </a:moveTo>
                <a:cubicBezTo>
                  <a:pt x="9445" y="1526540"/>
                  <a:pt x="42283" y="1525167"/>
                  <a:pt x="62785" y="1516380"/>
                </a:cubicBezTo>
                <a:cubicBezTo>
                  <a:pt x="73226" y="1511905"/>
                  <a:pt x="83105" y="1506220"/>
                  <a:pt x="93265" y="1501140"/>
                </a:cubicBezTo>
                <a:cubicBezTo>
                  <a:pt x="98345" y="1493520"/>
                  <a:pt x="102029" y="1484756"/>
                  <a:pt x="108505" y="1478280"/>
                </a:cubicBezTo>
                <a:cubicBezTo>
                  <a:pt x="117485" y="1469300"/>
                  <a:pt x="130855" y="1465176"/>
                  <a:pt x="138985" y="1455420"/>
                </a:cubicBezTo>
                <a:cubicBezTo>
                  <a:pt x="144127" y="1449250"/>
                  <a:pt x="143013" y="1439744"/>
                  <a:pt x="146605" y="1432560"/>
                </a:cubicBezTo>
                <a:cubicBezTo>
                  <a:pt x="176148" y="1373474"/>
                  <a:pt x="150312" y="1444299"/>
                  <a:pt x="169465" y="1386840"/>
                </a:cubicBezTo>
                <a:cubicBezTo>
                  <a:pt x="166925" y="1341120"/>
                  <a:pt x="166186" y="1295264"/>
                  <a:pt x="161845" y="1249680"/>
                </a:cubicBezTo>
                <a:cubicBezTo>
                  <a:pt x="159319" y="1223153"/>
                  <a:pt x="149571" y="1227778"/>
                  <a:pt x="138985" y="1203960"/>
                </a:cubicBezTo>
                <a:cubicBezTo>
                  <a:pt x="128384" y="1180108"/>
                  <a:pt x="122458" y="1153092"/>
                  <a:pt x="116125" y="1127760"/>
                </a:cubicBezTo>
                <a:cubicBezTo>
                  <a:pt x="105633" y="1001855"/>
                  <a:pt x="103873" y="1027956"/>
                  <a:pt x="116125" y="868680"/>
                </a:cubicBezTo>
                <a:cubicBezTo>
                  <a:pt x="116928" y="858238"/>
                  <a:pt x="122023" y="848530"/>
                  <a:pt x="123745" y="838200"/>
                </a:cubicBezTo>
                <a:cubicBezTo>
                  <a:pt x="127112" y="818000"/>
                  <a:pt x="129221" y="797606"/>
                  <a:pt x="131365" y="777240"/>
                </a:cubicBezTo>
                <a:cubicBezTo>
                  <a:pt x="134302" y="749339"/>
                  <a:pt x="136833" y="721393"/>
                  <a:pt x="138985" y="693420"/>
                </a:cubicBezTo>
                <a:cubicBezTo>
                  <a:pt x="141914" y="655348"/>
                  <a:pt x="142388" y="617071"/>
                  <a:pt x="146605" y="579120"/>
                </a:cubicBezTo>
                <a:cubicBezTo>
                  <a:pt x="147492" y="571137"/>
                  <a:pt x="152277" y="564052"/>
                  <a:pt x="154225" y="556260"/>
                </a:cubicBezTo>
                <a:cubicBezTo>
                  <a:pt x="157366" y="543695"/>
                  <a:pt x="157297" y="530287"/>
                  <a:pt x="161845" y="518160"/>
                </a:cubicBezTo>
                <a:cubicBezTo>
                  <a:pt x="165061" y="509585"/>
                  <a:pt x="172989" y="503491"/>
                  <a:pt x="177085" y="495300"/>
                </a:cubicBezTo>
                <a:cubicBezTo>
                  <a:pt x="180677" y="488116"/>
                  <a:pt x="181541" y="479823"/>
                  <a:pt x="184705" y="472440"/>
                </a:cubicBezTo>
                <a:cubicBezTo>
                  <a:pt x="196306" y="445370"/>
                  <a:pt x="199880" y="442058"/>
                  <a:pt x="215185" y="419100"/>
                </a:cubicBezTo>
                <a:cubicBezTo>
                  <a:pt x="221352" y="375931"/>
                  <a:pt x="220160" y="371208"/>
                  <a:pt x="230425" y="335280"/>
                </a:cubicBezTo>
                <a:cubicBezTo>
                  <a:pt x="232632" y="327557"/>
                  <a:pt x="234453" y="319604"/>
                  <a:pt x="238045" y="312420"/>
                </a:cubicBezTo>
                <a:cubicBezTo>
                  <a:pt x="242141" y="304229"/>
                  <a:pt x="248741" y="297511"/>
                  <a:pt x="253285" y="289560"/>
                </a:cubicBezTo>
                <a:cubicBezTo>
                  <a:pt x="258921" y="279697"/>
                  <a:pt x="261923" y="268323"/>
                  <a:pt x="268525" y="259080"/>
                </a:cubicBezTo>
                <a:cubicBezTo>
                  <a:pt x="274789" y="250311"/>
                  <a:pt x="284486" y="244499"/>
                  <a:pt x="291385" y="236220"/>
                </a:cubicBezTo>
                <a:cubicBezTo>
                  <a:pt x="297248" y="229185"/>
                  <a:pt x="301545" y="220980"/>
                  <a:pt x="306625" y="213360"/>
                </a:cubicBezTo>
                <a:cubicBezTo>
                  <a:pt x="326782" y="132731"/>
                  <a:pt x="299415" y="227678"/>
                  <a:pt x="329485" y="160020"/>
                </a:cubicBezTo>
                <a:cubicBezTo>
                  <a:pt x="336009" y="145340"/>
                  <a:pt x="339645" y="129540"/>
                  <a:pt x="344725" y="114300"/>
                </a:cubicBezTo>
                <a:cubicBezTo>
                  <a:pt x="347265" y="106680"/>
                  <a:pt x="347890" y="98123"/>
                  <a:pt x="352345" y="91440"/>
                </a:cubicBezTo>
                <a:cubicBezTo>
                  <a:pt x="357425" y="83820"/>
                  <a:pt x="363489" y="76771"/>
                  <a:pt x="367585" y="68580"/>
                </a:cubicBezTo>
                <a:cubicBezTo>
                  <a:pt x="371177" y="61396"/>
                  <a:pt x="370187" y="51992"/>
                  <a:pt x="375205" y="45720"/>
                </a:cubicBezTo>
                <a:cubicBezTo>
                  <a:pt x="385100" y="33351"/>
                  <a:pt x="406609" y="26950"/>
                  <a:pt x="420925" y="22860"/>
                </a:cubicBezTo>
                <a:cubicBezTo>
                  <a:pt x="430995" y="19983"/>
                  <a:pt x="441335" y="18117"/>
                  <a:pt x="451405" y="15240"/>
                </a:cubicBezTo>
                <a:cubicBezTo>
                  <a:pt x="527927" y="-6624"/>
                  <a:pt x="409460" y="23821"/>
                  <a:pt x="504745" y="0"/>
                </a:cubicBezTo>
                <a:cubicBezTo>
                  <a:pt x="519985" y="2540"/>
                  <a:pt x="535808" y="2734"/>
                  <a:pt x="550465" y="7620"/>
                </a:cubicBezTo>
                <a:cubicBezTo>
                  <a:pt x="559153" y="10516"/>
                  <a:pt x="565134" y="18764"/>
                  <a:pt x="573325" y="22860"/>
                </a:cubicBezTo>
                <a:cubicBezTo>
                  <a:pt x="580509" y="26452"/>
                  <a:pt x="588565" y="27940"/>
                  <a:pt x="596185" y="30480"/>
                </a:cubicBezTo>
                <a:cubicBezTo>
                  <a:pt x="609732" y="50800"/>
                  <a:pt x="610578" y="58420"/>
                  <a:pt x="634285" y="68580"/>
                </a:cubicBezTo>
                <a:cubicBezTo>
                  <a:pt x="643911" y="72705"/>
                  <a:pt x="654959" y="72523"/>
                  <a:pt x="664765" y="76200"/>
                </a:cubicBezTo>
                <a:cubicBezTo>
                  <a:pt x="675401" y="80188"/>
                  <a:pt x="684804" y="86965"/>
                  <a:pt x="695245" y="91440"/>
                </a:cubicBezTo>
                <a:cubicBezTo>
                  <a:pt x="702628" y="94604"/>
                  <a:pt x="710485" y="96520"/>
                  <a:pt x="718105" y="99060"/>
                </a:cubicBezTo>
                <a:cubicBezTo>
                  <a:pt x="723185" y="106680"/>
                  <a:pt x="726453" y="115889"/>
                  <a:pt x="733345" y="121920"/>
                </a:cubicBezTo>
                <a:cubicBezTo>
                  <a:pt x="746966" y="133838"/>
                  <a:pt x="778696" y="156702"/>
                  <a:pt x="801925" y="160020"/>
                </a:cubicBezTo>
                <a:cubicBezTo>
                  <a:pt x="829698" y="163988"/>
                  <a:pt x="857844" y="164703"/>
                  <a:pt x="885745" y="167640"/>
                </a:cubicBezTo>
                <a:cubicBezTo>
                  <a:pt x="906111" y="169784"/>
                  <a:pt x="926385" y="172720"/>
                  <a:pt x="946705" y="175260"/>
                </a:cubicBezTo>
                <a:cubicBezTo>
                  <a:pt x="954325" y="177800"/>
                  <a:pt x="961533" y="182880"/>
                  <a:pt x="969565" y="182880"/>
                </a:cubicBezTo>
                <a:cubicBezTo>
                  <a:pt x="1107573" y="182880"/>
                  <a:pt x="1084147" y="186619"/>
                  <a:pt x="1160065" y="167640"/>
                </a:cubicBezTo>
                <a:cubicBezTo>
                  <a:pt x="1167685" y="162560"/>
                  <a:pt x="1174734" y="156496"/>
                  <a:pt x="1182925" y="152400"/>
                </a:cubicBezTo>
                <a:cubicBezTo>
                  <a:pt x="1216925" y="135400"/>
                  <a:pt x="1239352" y="148137"/>
                  <a:pt x="1281985" y="152400"/>
                </a:cubicBezTo>
                <a:cubicBezTo>
                  <a:pt x="1287065" y="160020"/>
                  <a:pt x="1293129" y="167069"/>
                  <a:pt x="1297225" y="175260"/>
                </a:cubicBezTo>
                <a:cubicBezTo>
                  <a:pt x="1300817" y="182444"/>
                  <a:pt x="1299165" y="192440"/>
                  <a:pt x="1304845" y="198120"/>
                </a:cubicBezTo>
                <a:cubicBezTo>
                  <a:pt x="1310525" y="203800"/>
                  <a:pt x="1320085" y="203200"/>
                  <a:pt x="1327705" y="205740"/>
                </a:cubicBezTo>
                <a:cubicBezTo>
                  <a:pt x="1335325" y="213360"/>
                  <a:pt x="1340717" y="224223"/>
                  <a:pt x="1350565" y="228600"/>
                </a:cubicBezTo>
                <a:cubicBezTo>
                  <a:pt x="1364684" y="234875"/>
                  <a:pt x="1385360" y="225295"/>
                  <a:pt x="1396285" y="236220"/>
                </a:cubicBezTo>
                <a:cubicBezTo>
                  <a:pt x="1398677" y="238612"/>
                  <a:pt x="1382804" y="284284"/>
                  <a:pt x="1381045" y="289560"/>
                </a:cubicBezTo>
                <a:cubicBezTo>
                  <a:pt x="1376440" y="344825"/>
                  <a:pt x="1366474" y="388534"/>
                  <a:pt x="1381045" y="441960"/>
                </a:cubicBezTo>
                <a:cubicBezTo>
                  <a:pt x="1383455" y="450795"/>
                  <a:pt x="1391205" y="457200"/>
                  <a:pt x="1396285" y="464820"/>
                </a:cubicBezTo>
                <a:cubicBezTo>
                  <a:pt x="1398825" y="474980"/>
                  <a:pt x="1398709" y="486207"/>
                  <a:pt x="1403905" y="495300"/>
                </a:cubicBezTo>
                <a:cubicBezTo>
                  <a:pt x="1412931" y="511096"/>
                  <a:pt x="1435058" y="523689"/>
                  <a:pt x="1449625" y="533400"/>
                </a:cubicBezTo>
                <a:lnTo>
                  <a:pt x="1434385" y="579120"/>
                </a:lnTo>
                <a:lnTo>
                  <a:pt x="1426765" y="601980"/>
                </a:lnTo>
                <a:cubicBezTo>
                  <a:pt x="1417465" y="676379"/>
                  <a:pt x="1415566" y="653127"/>
                  <a:pt x="1426765" y="731520"/>
                </a:cubicBezTo>
                <a:cubicBezTo>
                  <a:pt x="1428597" y="744341"/>
                  <a:pt x="1429837" y="757493"/>
                  <a:pt x="1434385" y="769620"/>
                </a:cubicBezTo>
                <a:cubicBezTo>
                  <a:pt x="1443933" y="795081"/>
                  <a:pt x="1456881" y="793494"/>
                  <a:pt x="1472485" y="815340"/>
                </a:cubicBezTo>
                <a:cubicBezTo>
                  <a:pt x="1479087" y="824583"/>
                  <a:pt x="1482645" y="835660"/>
                  <a:pt x="1487725" y="845820"/>
                </a:cubicBezTo>
                <a:cubicBezTo>
                  <a:pt x="1479597" y="894588"/>
                  <a:pt x="1475533" y="888492"/>
                  <a:pt x="1487725" y="937260"/>
                </a:cubicBezTo>
                <a:cubicBezTo>
                  <a:pt x="1491621" y="952845"/>
                  <a:pt x="1497885" y="967740"/>
                  <a:pt x="1502965" y="982980"/>
                </a:cubicBezTo>
                <a:lnTo>
                  <a:pt x="1510585" y="1005840"/>
                </a:lnTo>
                <a:cubicBezTo>
                  <a:pt x="1494025" y="1105203"/>
                  <a:pt x="1524660" y="1087508"/>
                  <a:pt x="1472485" y="1104900"/>
                </a:cubicBezTo>
                <a:cubicBezTo>
                  <a:pt x="1463078" y="1133121"/>
                  <a:pt x="1457584" y="1137718"/>
                  <a:pt x="1472485" y="1173480"/>
                </a:cubicBezTo>
                <a:cubicBezTo>
                  <a:pt x="1479530" y="1190387"/>
                  <a:pt x="1502965" y="1219200"/>
                  <a:pt x="1502965" y="1219200"/>
                </a:cubicBezTo>
                <a:cubicBezTo>
                  <a:pt x="1495345" y="1226820"/>
                  <a:pt x="1489071" y="1236082"/>
                  <a:pt x="1480105" y="1242060"/>
                </a:cubicBezTo>
                <a:cubicBezTo>
                  <a:pt x="1473422" y="1246515"/>
                  <a:pt x="1464266" y="1245779"/>
                  <a:pt x="1457245" y="1249680"/>
                </a:cubicBezTo>
                <a:cubicBezTo>
                  <a:pt x="1441234" y="1258575"/>
                  <a:pt x="1426765" y="1270000"/>
                  <a:pt x="1411525" y="1280160"/>
                </a:cubicBezTo>
                <a:cubicBezTo>
                  <a:pt x="1403905" y="1285240"/>
                  <a:pt x="1397550" y="1293179"/>
                  <a:pt x="1388665" y="1295400"/>
                </a:cubicBezTo>
                <a:cubicBezTo>
                  <a:pt x="1368345" y="1300480"/>
                  <a:pt x="1347576" y="1304016"/>
                  <a:pt x="1327705" y="1310640"/>
                </a:cubicBezTo>
                <a:lnTo>
                  <a:pt x="1281985" y="1325880"/>
                </a:lnTo>
                <a:cubicBezTo>
                  <a:pt x="1276905" y="1333500"/>
                  <a:pt x="1267397" y="1339605"/>
                  <a:pt x="1266745" y="1348740"/>
                </a:cubicBezTo>
                <a:cubicBezTo>
                  <a:pt x="1265706" y="1363291"/>
                  <a:pt x="1275292" y="1451507"/>
                  <a:pt x="1281985" y="1478280"/>
                </a:cubicBezTo>
                <a:cubicBezTo>
                  <a:pt x="1285881" y="1493865"/>
                  <a:pt x="1292145" y="1508760"/>
                  <a:pt x="1297225" y="1524000"/>
                </a:cubicBezTo>
                <a:lnTo>
                  <a:pt x="1304845" y="1546860"/>
                </a:lnTo>
                <a:lnTo>
                  <a:pt x="1312465" y="1569720"/>
                </a:lnTo>
                <a:cubicBezTo>
                  <a:pt x="1308213" y="1586729"/>
                  <a:pt x="1302887" y="1617398"/>
                  <a:pt x="1289605" y="1630680"/>
                </a:cubicBezTo>
                <a:cubicBezTo>
                  <a:pt x="1283925" y="1636360"/>
                  <a:pt x="1273929" y="1634708"/>
                  <a:pt x="1266745" y="1638300"/>
                </a:cubicBezTo>
                <a:cubicBezTo>
                  <a:pt x="1245527" y="1648909"/>
                  <a:pt x="1237877" y="1659548"/>
                  <a:pt x="1221025" y="1676400"/>
                </a:cubicBezTo>
                <a:cubicBezTo>
                  <a:pt x="1223565" y="1694180"/>
                  <a:pt x="1222198" y="1712977"/>
                  <a:pt x="1228645" y="1729740"/>
                </a:cubicBezTo>
                <a:cubicBezTo>
                  <a:pt x="1243973" y="1769592"/>
                  <a:pt x="1254001" y="1772044"/>
                  <a:pt x="1281985" y="1790700"/>
                </a:cubicBezTo>
                <a:cubicBezTo>
                  <a:pt x="1287065" y="1805940"/>
                  <a:pt x="1299866" y="1820574"/>
                  <a:pt x="1297225" y="1836420"/>
                </a:cubicBezTo>
                <a:cubicBezTo>
                  <a:pt x="1294685" y="1851660"/>
                  <a:pt x="1294491" y="1867483"/>
                  <a:pt x="1289605" y="1882140"/>
                </a:cubicBezTo>
                <a:cubicBezTo>
                  <a:pt x="1287360" y="1888874"/>
                  <a:pt x="1252069" y="1934690"/>
                  <a:pt x="1251505" y="1935480"/>
                </a:cubicBezTo>
                <a:cubicBezTo>
                  <a:pt x="1238726" y="1953370"/>
                  <a:pt x="1232811" y="1968263"/>
                  <a:pt x="1213405" y="1981200"/>
                </a:cubicBezTo>
                <a:cubicBezTo>
                  <a:pt x="1206722" y="1985655"/>
                  <a:pt x="1198268" y="1986613"/>
                  <a:pt x="1190545" y="1988820"/>
                </a:cubicBezTo>
                <a:cubicBezTo>
                  <a:pt x="1123568" y="2007956"/>
                  <a:pt x="1192015" y="1985790"/>
                  <a:pt x="1137205" y="2004060"/>
                </a:cubicBezTo>
                <a:cubicBezTo>
                  <a:pt x="1083865" y="2001520"/>
                  <a:pt x="1030436" y="2000434"/>
                  <a:pt x="977185" y="1996440"/>
                </a:cubicBezTo>
                <a:cubicBezTo>
                  <a:pt x="928794" y="1992811"/>
                  <a:pt x="832405" y="1981200"/>
                  <a:pt x="832405" y="1981200"/>
                </a:cubicBezTo>
                <a:lnTo>
                  <a:pt x="702865" y="1988820"/>
                </a:lnTo>
                <a:cubicBezTo>
                  <a:pt x="679932" y="1990584"/>
                  <a:pt x="657128" y="1993753"/>
                  <a:pt x="634285" y="1996440"/>
                </a:cubicBezTo>
                <a:cubicBezTo>
                  <a:pt x="578481" y="2003005"/>
                  <a:pt x="573444" y="2004043"/>
                  <a:pt x="519985" y="2011680"/>
                </a:cubicBezTo>
                <a:cubicBezTo>
                  <a:pt x="512365" y="2016760"/>
                  <a:pt x="502846" y="2019769"/>
                  <a:pt x="497125" y="2026920"/>
                </a:cubicBezTo>
                <a:cubicBezTo>
                  <a:pt x="492107" y="2033192"/>
                  <a:pt x="493097" y="2042596"/>
                  <a:pt x="489505" y="2049780"/>
                </a:cubicBezTo>
                <a:cubicBezTo>
                  <a:pt x="483193" y="2062405"/>
                  <a:pt x="463202" y="2088759"/>
                  <a:pt x="451405" y="2095500"/>
                </a:cubicBezTo>
                <a:cubicBezTo>
                  <a:pt x="442312" y="2100696"/>
                  <a:pt x="431085" y="2100580"/>
                  <a:pt x="420925" y="2103120"/>
                </a:cubicBezTo>
                <a:cubicBezTo>
                  <a:pt x="413305" y="2108200"/>
                  <a:pt x="404096" y="2111468"/>
                  <a:pt x="398065" y="2118360"/>
                </a:cubicBezTo>
                <a:cubicBezTo>
                  <a:pt x="386004" y="2132144"/>
                  <a:pt x="384961" y="2158288"/>
                  <a:pt x="367585" y="2164080"/>
                </a:cubicBezTo>
                <a:cubicBezTo>
                  <a:pt x="333949" y="2175292"/>
                  <a:pt x="351909" y="2168108"/>
                  <a:pt x="314245" y="2186940"/>
                </a:cubicBezTo>
                <a:cubicBezTo>
                  <a:pt x="271889" y="2183682"/>
                  <a:pt x="224535" y="2196290"/>
                  <a:pt x="192325" y="2164080"/>
                </a:cubicBezTo>
                <a:cubicBezTo>
                  <a:pt x="185849" y="2157604"/>
                  <a:pt x="181181" y="2149411"/>
                  <a:pt x="177085" y="2141220"/>
                </a:cubicBezTo>
                <a:cubicBezTo>
                  <a:pt x="173493" y="2134036"/>
                  <a:pt x="172005" y="2125980"/>
                  <a:pt x="169465" y="2118360"/>
                </a:cubicBezTo>
                <a:cubicBezTo>
                  <a:pt x="166925" y="2077720"/>
                  <a:pt x="167347" y="2036786"/>
                  <a:pt x="161845" y="1996440"/>
                </a:cubicBezTo>
                <a:cubicBezTo>
                  <a:pt x="159674" y="1980523"/>
                  <a:pt x="153789" y="1965088"/>
                  <a:pt x="146605" y="1950720"/>
                </a:cubicBezTo>
                <a:cubicBezTo>
                  <a:pt x="127269" y="1912049"/>
                  <a:pt x="137666" y="1929691"/>
                  <a:pt x="116125" y="1897380"/>
                </a:cubicBezTo>
                <a:cubicBezTo>
                  <a:pt x="113585" y="1874520"/>
                  <a:pt x="110415" y="1851721"/>
                  <a:pt x="108505" y="1828800"/>
                </a:cubicBezTo>
                <a:cubicBezTo>
                  <a:pt x="105334" y="1790747"/>
                  <a:pt x="109168" y="1751775"/>
                  <a:pt x="100885" y="1714500"/>
                </a:cubicBezTo>
                <a:cubicBezTo>
                  <a:pt x="98547" y="1703980"/>
                  <a:pt x="84924" y="1699919"/>
                  <a:pt x="78025" y="1691640"/>
                </a:cubicBezTo>
                <a:cubicBezTo>
                  <a:pt x="72162" y="1684605"/>
                  <a:pt x="67865" y="1676400"/>
                  <a:pt x="62785" y="1668780"/>
                </a:cubicBezTo>
                <a:cubicBezTo>
                  <a:pt x="65325" y="1661160"/>
                  <a:pt x="70405" y="1653952"/>
                  <a:pt x="70405" y="1645920"/>
                </a:cubicBezTo>
                <a:cubicBezTo>
                  <a:pt x="70405" y="1635447"/>
                  <a:pt x="65662" y="1625510"/>
                  <a:pt x="62785" y="1615440"/>
                </a:cubicBezTo>
                <a:cubicBezTo>
                  <a:pt x="60578" y="1607717"/>
                  <a:pt x="58757" y="1599764"/>
                  <a:pt x="55165" y="1592580"/>
                </a:cubicBezTo>
                <a:cubicBezTo>
                  <a:pt x="46943" y="1576136"/>
                  <a:pt x="31109" y="1558095"/>
                  <a:pt x="17065" y="1546860"/>
                </a:cubicBezTo>
                <a:cubicBezTo>
                  <a:pt x="12630" y="1543312"/>
                  <a:pt x="-5795" y="1536700"/>
                  <a:pt x="1825" y="1531620"/>
                </a:cubicBezTo>
                <a:close/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105400" y="3799114"/>
            <a:ext cx="1143000" cy="119743"/>
          </a:xfrm>
          <a:custGeom>
            <a:avLst/>
            <a:gdLst>
              <a:gd name="connsiteX0" fmla="*/ 0 w 1143000"/>
              <a:gd name="connsiteY0" fmla="*/ 0 h 119743"/>
              <a:gd name="connsiteX1" fmla="*/ 108857 w 1143000"/>
              <a:gd name="connsiteY1" fmla="*/ 32657 h 119743"/>
              <a:gd name="connsiteX2" fmla="*/ 337457 w 1143000"/>
              <a:gd name="connsiteY2" fmla="*/ 21772 h 119743"/>
              <a:gd name="connsiteX3" fmla="*/ 718457 w 1143000"/>
              <a:gd name="connsiteY3" fmla="*/ 32657 h 119743"/>
              <a:gd name="connsiteX4" fmla="*/ 783771 w 1143000"/>
              <a:gd name="connsiteY4" fmla="*/ 54429 h 119743"/>
              <a:gd name="connsiteX5" fmla="*/ 859971 w 1143000"/>
              <a:gd name="connsiteY5" fmla="*/ 76200 h 119743"/>
              <a:gd name="connsiteX6" fmla="*/ 1023257 w 1143000"/>
              <a:gd name="connsiteY6" fmla="*/ 87086 h 119743"/>
              <a:gd name="connsiteX7" fmla="*/ 1066800 w 1143000"/>
              <a:gd name="connsiteY7" fmla="*/ 97972 h 119743"/>
              <a:gd name="connsiteX8" fmla="*/ 1099457 w 1143000"/>
              <a:gd name="connsiteY8" fmla="*/ 108857 h 119743"/>
              <a:gd name="connsiteX9" fmla="*/ 1143000 w 1143000"/>
              <a:gd name="connsiteY9" fmla="*/ 119743 h 11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" h="119743">
                <a:moveTo>
                  <a:pt x="0" y="0"/>
                </a:moveTo>
                <a:cubicBezTo>
                  <a:pt x="3807" y="1269"/>
                  <a:pt x="92400" y="32657"/>
                  <a:pt x="108857" y="32657"/>
                </a:cubicBezTo>
                <a:cubicBezTo>
                  <a:pt x="185143" y="32657"/>
                  <a:pt x="261257" y="25400"/>
                  <a:pt x="337457" y="21772"/>
                </a:cubicBezTo>
                <a:cubicBezTo>
                  <a:pt x="464457" y="25400"/>
                  <a:pt x="591744" y="23385"/>
                  <a:pt x="718457" y="32657"/>
                </a:cubicBezTo>
                <a:cubicBezTo>
                  <a:pt x="741345" y="34332"/>
                  <a:pt x="762000" y="47172"/>
                  <a:pt x="783771" y="54429"/>
                </a:cubicBezTo>
                <a:cubicBezTo>
                  <a:pt x="804011" y="61176"/>
                  <a:pt x="839992" y="74097"/>
                  <a:pt x="859971" y="76200"/>
                </a:cubicBezTo>
                <a:cubicBezTo>
                  <a:pt x="914221" y="81910"/>
                  <a:pt x="968828" y="83457"/>
                  <a:pt x="1023257" y="87086"/>
                </a:cubicBezTo>
                <a:cubicBezTo>
                  <a:pt x="1037771" y="90715"/>
                  <a:pt x="1052415" y="93862"/>
                  <a:pt x="1066800" y="97972"/>
                </a:cubicBezTo>
                <a:cubicBezTo>
                  <a:pt x="1077833" y="101124"/>
                  <a:pt x="1088424" y="105705"/>
                  <a:pt x="1099457" y="108857"/>
                </a:cubicBezTo>
                <a:cubicBezTo>
                  <a:pt x="1113842" y="112967"/>
                  <a:pt x="1143000" y="119743"/>
                  <a:pt x="1143000" y="1197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38589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4539343" y="2264229"/>
            <a:ext cx="859971" cy="2830285"/>
          </a:xfrm>
          <a:custGeom>
            <a:avLst/>
            <a:gdLst>
              <a:gd name="connsiteX0" fmla="*/ 859971 w 859971"/>
              <a:gd name="connsiteY0" fmla="*/ 0 h 2830285"/>
              <a:gd name="connsiteX1" fmla="*/ 544286 w 859971"/>
              <a:gd name="connsiteY1" fmla="*/ 10885 h 2830285"/>
              <a:gd name="connsiteX2" fmla="*/ 413657 w 859971"/>
              <a:gd name="connsiteY2" fmla="*/ 43542 h 2830285"/>
              <a:gd name="connsiteX3" fmla="*/ 359228 w 859971"/>
              <a:gd name="connsiteY3" fmla="*/ 54428 h 2830285"/>
              <a:gd name="connsiteX4" fmla="*/ 293914 w 859971"/>
              <a:gd name="connsiteY4" fmla="*/ 65314 h 2830285"/>
              <a:gd name="connsiteX5" fmla="*/ 261257 w 859971"/>
              <a:gd name="connsiteY5" fmla="*/ 76200 h 2830285"/>
              <a:gd name="connsiteX6" fmla="*/ 206828 w 859971"/>
              <a:gd name="connsiteY6" fmla="*/ 87085 h 2830285"/>
              <a:gd name="connsiteX7" fmla="*/ 174171 w 859971"/>
              <a:gd name="connsiteY7" fmla="*/ 97971 h 2830285"/>
              <a:gd name="connsiteX8" fmla="*/ 119743 w 859971"/>
              <a:gd name="connsiteY8" fmla="*/ 108857 h 2830285"/>
              <a:gd name="connsiteX9" fmla="*/ 87086 w 859971"/>
              <a:gd name="connsiteY9" fmla="*/ 119742 h 2830285"/>
              <a:gd name="connsiteX10" fmla="*/ 43543 w 859971"/>
              <a:gd name="connsiteY10" fmla="*/ 130628 h 2830285"/>
              <a:gd name="connsiteX11" fmla="*/ 10886 w 859971"/>
              <a:gd name="connsiteY11" fmla="*/ 304800 h 2830285"/>
              <a:gd name="connsiteX12" fmla="*/ 0 w 859971"/>
              <a:gd name="connsiteY12" fmla="*/ 370114 h 2830285"/>
              <a:gd name="connsiteX13" fmla="*/ 21771 w 859971"/>
              <a:gd name="connsiteY13" fmla="*/ 783771 h 2830285"/>
              <a:gd name="connsiteX14" fmla="*/ 43543 w 859971"/>
              <a:gd name="connsiteY14" fmla="*/ 990600 h 2830285"/>
              <a:gd name="connsiteX15" fmla="*/ 65314 w 859971"/>
              <a:gd name="connsiteY15" fmla="*/ 1404257 h 2830285"/>
              <a:gd name="connsiteX16" fmla="*/ 54428 w 859971"/>
              <a:gd name="connsiteY16" fmla="*/ 1817914 h 2830285"/>
              <a:gd name="connsiteX17" fmla="*/ 65314 w 859971"/>
              <a:gd name="connsiteY17" fmla="*/ 2340428 h 2830285"/>
              <a:gd name="connsiteX18" fmla="*/ 87086 w 859971"/>
              <a:gd name="connsiteY18" fmla="*/ 2601685 h 2830285"/>
              <a:gd name="connsiteX19" fmla="*/ 97971 w 859971"/>
              <a:gd name="connsiteY19" fmla="*/ 2764971 h 2830285"/>
              <a:gd name="connsiteX20" fmla="*/ 119743 w 859971"/>
              <a:gd name="connsiteY20" fmla="*/ 2830285 h 2830285"/>
              <a:gd name="connsiteX21" fmla="*/ 435428 w 859971"/>
              <a:gd name="connsiteY21" fmla="*/ 2808514 h 2830285"/>
              <a:gd name="connsiteX22" fmla="*/ 500743 w 859971"/>
              <a:gd name="connsiteY22" fmla="*/ 2786742 h 2830285"/>
              <a:gd name="connsiteX23" fmla="*/ 566057 w 859971"/>
              <a:gd name="connsiteY23" fmla="*/ 2743200 h 2830285"/>
              <a:gd name="connsiteX24" fmla="*/ 609600 w 859971"/>
              <a:gd name="connsiteY24" fmla="*/ 2667000 h 2830285"/>
              <a:gd name="connsiteX25" fmla="*/ 653143 w 859971"/>
              <a:gd name="connsiteY25" fmla="*/ 2623457 h 2830285"/>
              <a:gd name="connsiteX26" fmla="*/ 674914 w 859971"/>
              <a:gd name="connsiteY26" fmla="*/ 2547257 h 2830285"/>
              <a:gd name="connsiteX27" fmla="*/ 729343 w 859971"/>
              <a:gd name="connsiteY27" fmla="*/ 2449285 h 2830285"/>
              <a:gd name="connsiteX28" fmla="*/ 751114 w 859971"/>
              <a:gd name="connsiteY28" fmla="*/ 2242457 h 2830285"/>
              <a:gd name="connsiteX29" fmla="*/ 772886 w 859971"/>
              <a:gd name="connsiteY29" fmla="*/ 2166257 h 2830285"/>
              <a:gd name="connsiteX30" fmla="*/ 783771 w 859971"/>
              <a:gd name="connsiteY30" fmla="*/ 2155371 h 283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59971" h="2830285">
                <a:moveTo>
                  <a:pt x="859971" y="0"/>
                </a:moveTo>
                <a:cubicBezTo>
                  <a:pt x="754743" y="3628"/>
                  <a:pt x="649405" y="4878"/>
                  <a:pt x="544286" y="10885"/>
                </a:cubicBezTo>
                <a:cubicBezTo>
                  <a:pt x="446345" y="16482"/>
                  <a:pt x="510297" y="24214"/>
                  <a:pt x="413657" y="43542"/>
                </a:cubicBezTo>
                <a:lnTo>
                  <a:pt x="359228" y="54428"/>
                </a:lnTo>
                <a:cubicBezTo>
                  <a:pt x="337512" y="58376"/>
                  <a:pt x="315460" y="60526"/>
                  <a:pt x="293914" y="65314"/>
                </a:cubicBezTo>
                <a:cubicBezTo>
                  <a:pt x="282713" y="67803"/>
                  <a:pt x="272389" y="73417"/>
                  <a:pt x="261257" y="76200"/>
                </a:cubicBezTo>
                <a:cubicBezTo>
                  <a:pt x="243307" y="80687"/>
                  <a:pt x="224778" y="82598"/>
                  <a:pt x="206828" y="87085"/>
                </a:cubicBezTo>
                <a:cubicBezTo>
                  <a:pt x="195696" y="89868"/>
                  <a:pt x="185303" y="95188"/>
                  <a:pt x="174171" y="97971"/>
                </a:cubicBezTo>
                <a:cubicBezTo>
                  <a:pt x="156221" y="102459"/>
                  <a:pt x="137693" y="104370"/>
                  <a:pt x="119743" y="108857"/>
                </a:cubicBezTo>
                <a:cubicBezTo>
                  <a:pt x="108611" y="111640"/>
                  <a:pt x="98119" y="116590"/>
                  <a:pt x="87086" y="119742"/>
                </a:cubicBezTo>
                <a:cubicBezTo>
                  <a:pt x="72701" y="123852"/>
                  <a:pt x="58057" y="126999"/>
                  <a:pt x="43543" y="130628"/>
                </a:cubicBezTo>
                <a:cubicBezTo>
                  <a:pt x="-15282" y="189453"/>
                  <a:pt x="27666" y="136999"/>
                  <a:pt x="10886" y="304800"/>
                </a:cubicBezTo>
                <a:cubicBezTo>
                  <a:pt x="8690" y="326762"/>
                  <a:pt x="3629" y="348343"/>
                  <a:pt x="0" y="370114"/>
                </a:cubicBezTo>
                <a:cubicBezTo>
                  <a:pt x="22163" y="680389"/>
                  <a:pt x="94" y="350230"/>
                  <a:pt x="21771" y="783771"/>
                </a:cubicBezTo>
                <a:cubicBezTo>
                  <a:pt x="30642" y="961203"/>
                  <a:pt x="14801" y="904373"/>
                  <a:pt x="43543" y="990600"/>
                </a:cubicBezTo>
                <a:cubicBezTo>
                  <a:pt x="71326" y="1157308"/>
                  <a:pt x="65314" y="1103310"/>
                  <a:pt x="65314" y="1404257"/>
                </a:cubicBezTo>
                <a:cubicBezTo>
                  <a:pt x="65314" y="1542190"/>
                  <a:pt x="58057" y="1680028"/>
                  <a:pt x="54428" y="1817914"/>
                </a:cubicBezTo>
                <a:cubicBezTo>
                  <a:pt x="58057" y="1992085"/>
                  <a:pt x="60192" y="2166294"/>
                  <a:pt x="65314" y="2340428"/>
                </a:cubicBezTo>
                <a:cubicBezTo>
                  <a:pt x="71518" y="2551370"/>
                  <a:pt x="59694" y="2492121"/>
                  <a:pt x="87086" y="2601685"/>
                </a:cubicBezTo>
                <a:cubicBezTo>
                  <a:pt x="90714" y="2656114"/>
                  <a:pt x="90257" y="2710970"/>
                  <a:pt x="97971" y="2764971"/>
                </a:cubicBezTo>
                <a:cubicBezTo>
                  <a:pt x="101216" y="2787689"/>
                  <a:pt x="119743" y="2830285"/>
                  <a:pt x="119743" y="2830285"/>
                </a:cubicBezTo>
                <a:cubicBezTo>
                  <a:pt x="253254" y="2824945"/>
                  <a:pt x="329118" y="2840408"/>
                  <a:pt x="435428" y="2808514"/>
                </a:cubicBezTo>
                <a:cubicBezTo>
                  <a:pt x="457409" y="2801919"/>
                  <a:pt x="481648" y="2799472"/>
                  <a:pt x="500743" y="2786742"/>
                </a:cubicBezTo>
                <a:lnTo>
                  <a:pt x="566057" y="2743200"/>
                </a:lnTo>
                <a:cubicBezTo>
                  <a:pt x="578414" y="2718486"/>
                  <a:pt x="591134" y="2688544"/>
                  <a:pt x="609600" y="2667000"/>
                </a:cubicBezTo>
                <a:cubicBezTo>
                  <a:pt x="622958" y="2651415"/>
                  <a:pt x="653143" y="2623457"/>
                  <a:pt x="653143" y="2623457"/>
                </a:cubicBezTo>
                <a:cubicBezTo>
                  <a:pt x="655706" y="2613203"/>
                  <a:pt x="667814" y="2560038"/>
                  <a:pt x="674914" y="2547257"/>
                </a:cubicBezTo>
                <a:cubicBezTo>
                  <a:pt x="737299" y="2434964"/>
                  <a:pt x="704711" y="2523180"/>
                  <a:pt x="729343" y="2449285"/>
                </a:cubicBezTo>
                <a:cubicBezTo>
                  <a:pt x="731678" y="2425930"/>
                  <a:pt x="746850" y="2270171"/>
                  <a:pt x="751114" y="2242457"/>
                </a:cubicBezTo>
                <a:cubicBezTo>
                  <a:pt x="752664" y="2232380"/>
                  <a:pt x="766563" y="2178903"/>
                  <a:pt x="772886" y="2166257"/>
                </a:cubicBezTo>
                <a:cubicBezTo>
                  <a:pt x="775181" y="2161667"/>
                  <a:pt x="780143" y="2159000"/>
                  <a:pt x="783771" y="21553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80880" y="31414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5138057" y="3351492"/>
            <a:ext cx="402772" cy="480279"/>
          </a:xfrm>
          <a:custGeom>
            <a:avLst/>
            <a:gdLst>
              <a:gd name="connsiteX0" fmla="*/ 315686 w 402772"/>
              <a:gd name="connsiteY0" fmla="*/ 480279 h 480279"/>
              <a:gd name="connsiteX1" fmla="*/ 348343 w 402772"/>
              <a:gd name="connsiteY1" fmla="*/ 425851 h 480279"/>
              <a:gd name="connsiteX2" fmla="*/ 381000 w 402772"/>
              <a:gd name="connsiteY2" fmla="*/ 404079 h 480279"/>
              <a:gd name="connsiteX3" fmla="*/ 402772 w 402772"/>
              <a:gd name="connsiteY3" fmla="*/ 338765 h 480279"/>
              <a:gd name="connsiteX4" fmla="*/ 391886 w 402772"/>
              <a:gd name="connsiteY4" fmla="*/ 175479 h 480279"/>
              <a:gd name="connsiteX5" fmla="*/ 370114 w 402772"/>
              <a:gd name="connsiteY5" fmla="*/ 153708 h 480279"/>
              <a:gd name="connsiteX6" fmla="*/ 326572 w 402772"/>
              <a:gd name="connsiteY6" fmla="*/ 99279 h 480279"/>
              <a:gd name="connsiteX7" fmla="*/ 283029 w 402772"/>
              <a:gd name="connsiteY7" fmla="*/ 55737 h 480279"/>
              <a:gd name="connsiteX8" fmla="*/ 250372 w 402772"/>
              <a:gd name="connsiteY8" fmla="*/ 33965 h 480279"/>
              <a:gd name="connsiteX9" fmla="*/ 174172 w 402772"/>
              <a:gd name="connsiteY9" fmla="*/ 12194 h 480279"/>
              <a:gd name="connsiteX10" fmla="*/ 141514 w 402772"/>
              <a:gd name="connsiteY10" fmla="*/ 1308 h 480279"/>
              <a:gd name="connsiteX11" fmla="*/ 0 w 402772"/>
              <a:gd name="connsiteY11" fmla="*/ 1308 h 4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772" h="480279">
                <a:moveTo>
                  <a:pt x="315686" y="480279"/>
                </a:moveTo>
                <a:cubicBezTo>
                  <a:pt x="326572" y="462136"/>
                  <a:pt x="334574" y="441915"/>
                  <a:pt x="348343" y="425851"/>
                </a:cubicBezTo>
                <a:cubicBezTo>
                  <a:pt x="356857" y="415918"/>
                  <a:pt x="374066" y="415173"/>
                  <a:pt x="381000" y="404079"/>
                </a:cubicBezTo>
                <a:cubicBezTo>
                  <a:pt x="393163" y="384618"/>
                  <a:pt x="402772" y="338765"/>
                  <a:pt x="402772" y="338765"/>
                </a:cubicBezTo>
                <a:cubicBezTo>
                  <a:pt x="399143" y="284336"/>
                  <a:pt x="401366" y="229198"/>
                  <a:pt x="391886" y="175479"/>
                </a:cubicBezTo>
                <a:cubicBezTo>
                  <a:pt x="390102" y="165372"/>
                  <a:pt x="376525" y="161722"/>
                  <a:pt x="370114" y="153708"/>
                </a:cubicBezTo>
                <a:cubicBezTo>
                  <a:pt x="315175" y="85035"/>
                  <a:pt x="379147" y="151857"/>
                  <a:pt x="326572" y="99279"/>
                </a:cubicBezTo>
                <a:cubicBezTo>
                  <a:pt x="309154" y="47027"/>
                  <a:pt x="329475" y="78960"/>
                  <a:pt x="283029" y="55737"/>
                </a:cubicBezTo>
                <a:cubicBezTo>
                  <a:pt x="271327" y="49886"/>
                  <a:pt x="262074" y="39816"/>
                  <a:pt x="250372" y="33965"/>
                </a:cubicBezTo>
                <a:cubicBezTo>
                  <a:pt x="232970" y="25264"/>
                  <a:pt x="190451" y="16845"/>
                  <a:pt x="174172" y="12194"/>
                </a:cubicBezTo>
                <a:cubicBezTo>
                  <a:pt x="163139" y="9042"/>
                  <a:pt x="152967" y="2024"/>
                  <a:pt x="141514" y="1308"/>
                </a:cubicBezTo>
                <a:cubicBezTo>
                  <a:pt x="94435" y="-1635"/>
                  <a:pt x="47171" y="1308"/>
                  <a:pt x="0" y="13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8600" y="34297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1824" y="2956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351314" y="1371600"/>
            <a:ext cx="2177143" cy="1839686"/>
          </a:xfrm>
          <a:custGeom>
            <a:avLst/>
            <a:gdLst>
              <a:gd name="connsiteX0" fmla="*/ 2177143 w 2177143"/>
              <a:gd name="connsiteY0" fmla="*/ 1839686 h 1839686"/>
              <a:gd name="connsiteX1" fmla="*/ 2111829 w 2177143"/>
              <a:gd name="connsiteY1" fmla="*/ 1817914 h 1839686"/>
              <a:gd name="connsiteX2" fmla="*/ 2046515 w 2177143"/>
              <a:gd name="connsiteY2" fmla="*/ 1807029 h 1839686"/>
              <a:gd name="connsiteX3" fmla="*/ 1415143 w 2177143"/>
              <a:gd name="connsiteY3" fmla="*/ 1796143 h 1839686"/>
              <a:gd name="connsiteX4" fmla="*/ 1328057 w 2177143"/>
              <a:gd name="connsiteY4" fmla="*/ 1785257 h 1839686"/>
              <a:gd name="connsiteX5" fmla="*/ 1186543 w 2177143"/>
              <a:gd name="connsiteY5" fmla="*/ 1774371 h 1839686"/>
              <a:gd name="connsiteX6" fmla="*/ 1143000 w 2177143"/>
              <a:gd name="connsiteY6" fmla="*/ 1763486 h 1839686"/>
              <a:gd name="connsiteX7" fmla="*/ 1066800 w 2177143"/>
              <a:gd name="connsiteY7" fmla="*/ 1752600 h 1839686"/>
              <a:gd name="connsiteX8" fmla="*/ 1023257 w 2177143"/>
              <a:gd name="connsiteY8" fmla="*/ 1730829 h 1839686"/>
              <a:gd name="connsiteX9" fmla="*/ 936172 w 2177143"/>
              <a:gd name="connsiteY9" fmla="*/ 1698171 h 1839686"/>
              <a:gd name="connsiteX10" fmla="*/ 859972 w 2177143"/>
              <a:gd name="connsiteY10" fmla="*/ 1665514 h 1839686"/>
              <a:gd name="connsiteX11" fmla="*/ 783772 w 2177143"/>
              <a:gd name="connsiteY11" fmla="*/ 1611086 h 1839686"/>
              <a:gd name="connsiteX12" fmla="*/ 762000 w 2177143"/>
              <a:gd name="connsiteY12" fmla="*/ 1589314 h 1839686"/>
              <a:gd name="connsiteX13" fmla="*/ 729343 w 2177143"/>
              <a:gd name="connsiteY13" fmla="*/ 1567543 h 1839686"/>
              <a:gd name="connsiteX14" fmla="*/ 653143 w 2177143"/>
              <a:gd name="connsiteY14" fmla="*/ 1480457 h 1839686"/>
              <a:gd name="connsiteX15" fmla="*/ 620486 w 2177143"/>
              <a:gd name="connsiteY15" fmla="*/ 1371600 h 1839686"/>
              <a:gd name="connsiteX16" fmla="*/ 609600 w 2177143"/>
              <a:gd name="connsiteY16" fmla="*/ 1338943 h 1839686"/>
              <a:gd name="connsiteX17" fmla="*/ 598715 w 2177143"/>
              <a:gd name="connsiteY17" fmla="*/ 1273629 h 1839686"/>
              <a:gd name="connsiteX18" fmla="*/ 576943 w 2177143"/>
              <a:gd name="connsiteY18" fmla="*/ 1197429 h 1839686"/>
              <a:gd name="connsiteX19" fmla="*/ 566057 w 2177143"/>
              <a:gd name="connsiteY19" fmla="*/ 1143000 h 1839686"/>
              <a:gd name="connsiteX20" fmla="*/ 555172 w 2177143"/>
              <a:gd name="connsiteY20" fmla="*/ 1099457 h 1839686"/>
              <a:gd name="connsiteX21" fmla="*/ 533400 w 2177143"/>
              <a:gd name="connsiteY21" fmla="*/ 1012371 h 1839686"/>
              <a:gd name="connsiteX22" fmla="*/ 511629 w 2177143"/>
              <a:gd name="connsiteY22" fmla="*/ 979714 h 1839686"/>
              <a:gd name="connsiteX23" fmla="*/ 478972 w 2177143"/>
              <a:gd name="connsiteY23" fmla="*/ 914400 h 1839686"/>
              <a:gd name="connsiteX24" fmla="*/ 424543 w 2177143"/>
              <a:gd name="connsiteY24" fmla="*/ 805543 h 1839686"/>
              <a:gd name="connsiteX25" fmla="*/ 402772 w 2177143"/>
              <a:gd name="connsiteY25" fmla="*/ 762000 h 1839686"/>
              <a:gd name="connsiteX26" fmla="*/ 326572 w 2177143"/>
              <a:gd name="connsiteY26" fmla="*/ 653143 h 1839686"/>
              <a:gd name="connsiteX27" fmla="*/ 293915 w 2177143"/>
              <a:gd name="connsiteY27" fmla="*/ 587829 h 1839686"/>
              <a:gd name="connsiteX28" fmla="*/ 283029 w 2177143"/>
              <a:gd name="connsiteY28" fmla="*/ 555171 h 1839686"/>
              <a:gd name="connsiteX29" fmla="*/ 228600 w 2177143"/>
              <a:gd name="connsiteY29" fmla="*/ 478971 h 1839686"/>
              <a:gd name="connsiteX30" fmla="*/ 185057 w 2177143"/>
              <a:gd name="connsiteY30" fmla="*/ 413657 h 1839686"/>
              <a:gd name="connsiteX31" fmla="*/ 152400 w 2177143"/>
              <a:gd name="connsiteY31" fmla="*/ 359229 h 1839686"/>
              <a:gd name="connsiteX32" fmla="*/ 108857 w 2177143"/>
              <a:gd name="connsiteY32" fmla="*/ 293914 h 1839686"/>
              <a:gd name="connsiteX33" fmla="*/ 65315 w 2177143"/>
              <a:gd name="connsiteY33" fmla="*/ 195943 h 1839686"/>
              <a:gd name="connsiteX34" fmla="*/ 21772 w 2177143"/>
              <a:gd name="connsiteY34" fmla="*/ 76200 h 1839686"/>
              <a:gd name="connsiteX35" fmla="*/ 10886 w 2177143"/>
              <a:gd name="connsiteY35" fmla="*/ 32657 h 1839686"/>
              <a:gd name="connsiteX36" fmla="*/ 0 w 2177143"/>
              <a:gd name="connsiteY36" fmla="*/ 0 h 183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77143" h="1839686">
                <a:moveTo>
                  <a:pt x="2177143" y="1839686"/>
                </a:moveTo>
                <a:cubicBezTo>
                  <a:pt x="2155372" y="1832429"/>
                  <a:pt x="2134093" y="1823480"/>
                  <a:pt x="2111829" y="1817914"/>
                </a:cubicBezTo>
                <a:cubicBezTo>
                  <a:pt x="2090416" y="1812561"/>
                  <a:pt x="2068576" y="1807718"/>
                  <a:pt x="2046515" y="1807029"/>
                </a:cubicBezTo>
                <a:cubicBezTo>
                  <a:pt x="1836129" y="1800455"/>
                  <a:pt x="1625600" y="1799772"/>
                  <a:pt x="1415143" y="1796143"/>
                </a:cubicBezTo>
                <a:cubicBezTo>
                  <a:pt x="1386114" y="1792514"/>
                  <a:pt x="1357180" y="1788031"/>
                  <a:pt x="1328057" y="1785257"/>
                </a:cubicBezTo>
                <a:cubicBezTo>
                  <a:pt x="1280959" y="1780771"/>
                  <a:pt x="1233530" y="1779899"/>
                  <a:pt x="1186543" y="1774371"/>
                </a:cubicBezTo>
                <a:cubicBezTo>
                  <a:pt x="1171684" y="1772623"/>
                  <a:pt x="1157720" y="1766162"/>
                  <a:pt x="1143000" y="1763486"/>
                </a:cubicBezTo>
                <a:cubicBezTo>
                  <a:pt x="1117756" y="1758896"/>
                  <a:pt x="1092200" y="1756229"/>
                  <a:pt x="1066800" y="1752600"/>
                </a:cubicBezTo>
                <a:cubicBezTo>
                  <a:pt x="1052286" y="1745343"/>
                  <a:pt x="1038172" y="1737221"/>
                  <a:pt x="1023257" y="1730829"/>
                </a:cubicBezTo>
                <a:cubicBezTo>
                  <a:pt x="957313" y="1702567"/>
                  <a:pt x="1026371" y="1743271"/>
                  <a:pt x="936172" y="1698171"/>
                </a:cubicBezTo>
                <a:cubicBezTo>
                  <a:pt x="860999" y="1660584"/>
                  <a:pt x="950591" y="1688169"/>
                  <a:pt x="859972" y="1665514"/>
                </a:cubicBezTo>
                <a:cubicBezTo>
                  <a:pt x="831692" y="1646661"/>
                  <a:pt x="810777" y="1633590"/>
                  <a:pt x="783772" y="1611086"/>
                </a:cubicBezTo>
                <a:cubicBezTo>
                  <a:pt x="775887" y="1604516"/>
                  <a:pt x="770014" y="1595725"/>
                  <a:pt x="762000" y="1589314"/>
                </a:cubicBezTo>
                <a:cubicBezTo>
                  <a:pt x="751784" y="1581141"/>
                  <a:pt x="739189" y="1576158"/>
                  <a:pt x="729343" y="1567543"/>
                </a:cubicBezTo>
                <a:cubicBezTo>
                  <a:pt x="709971" y="1550592"/>
                  <a:pt x="666556" y="1510635"/>
                  <a:pt x="653143" y="1480457"/>
                </a:cubicBezTo>
                <a:cubicBezTo>
                  <a:pt x="632449" y="1433897"/>
                  <a:pt x="633151" y="1415928"/>
                  <a:pt x="620486" y="1371600"/>
                </a:cubicBezTo>
                <a:cubicBezTo>
                  <a:pt x="617334" y="1360567"/>
                  <a:pt x="613229" y="1349829"/>
                  <a:pt x="609600" y="1338943"/>
                </a:cubicBezTo>
                <a:cubicBezTo>
                  <a:pt x="605972" y="1317172"/>
                  <a:pt x="603044" y="1295272"/>
                  <a:pt x="598715" y="1273629"/>
                </a:cubicBezTo>
                <a:cubicBezTo>
                  <a:pt x="578356" y="1171833"/>
                  <a:pt x="597691" y="1280419"/>
                  <a:pt x="576943" y="1197429"/>
                </a:cubicBezTo>
                <a:cubicBezTo>
                  <a:pt x="572455" y="1179479"/>
                  <a:pt x="570071" y="1161062"/>
                  <a:pt x="566057" y="1143000"/>
                </a:cubicBezTo>
                <a:cubicBezTo>
                  <a:pt x="562812" y="1128395"/>
                  <a:pt x="558417" y="1114062"/>
                  <a:pt x="555172" y="1099457"/>
                </a:cubicBezTo>
                <a:cubicBezTo>
                  <a:pt x="550204" y="1077099"/>
                  <a:pt x="545071" y="1035713"/>
                  <a:pt x="533400" y="1012371"/>
                </a:cubicBezTo>
                <a:cubicBezTo>
                  <a:pt x="527549" y="1000669"/>
                  <a:pt x="517480" y="991416"/>
                  <a:pt x="511629" y="979714"/>
                </a:cubicBezTo>
                <a:cubicBezTo>
                  <a:pt x="466561" y="889577"/>
                  <a:pt x="541364" y="1007990"/>
                  <a:pt x="478972" y="914400"/>
                </a:cubicBezTo>
                <a:cubicBezTo>
                  <a:pt x="454328" y="815826"/>
                  <a:pt x="489348" y="935156"/>
                  <a:pt x="424543" y="805543"/>
                </a:cubicBezTo>
                <a:cubicBezTo>
                  <a:pt x="417286" y="791029"/>
                  <a:pt x="411121" y="775915"/>
                  <a:pt x="402772" y="762000"/>
                </a:cubicBezTo>
                <a:cubicBezTo>
                  <a:pt x="375972" y="717333"/>
                  <a:pt x="356341" y="692836"/>
                  <a:pt x="326572" y="653143"/>
                </a:cubicBezTo>
                <a:cubicBezTo>
                  <a:pt x="299209" y="571055"/>
                  <a:pt x="336121" y="672242"/>
                  <a:pt x="293915" y="587829"/>
                </a:cubicBezTo>
                <a:cubicBezTo>
                  <a:pt x="288783" y="577566"/>
                  <a:pt x="288161" y="565434"/>
                  <a:pt x="283029" y="555171"/>
                </a:cubicBezTo>
                <a:cubicBezTo>
                  <a:pt x="274184" y="537481"/>
                  <a:pt x="237224" y="491292"/>
                  <a:pt x="228600" y="478971"/>
                </a:cubicBezTo>
                <a:cubicBezTo>
                  <a:pt x="213595" y="457535"/>
                  <a:pt x="185057" y="413657"/>
                  <a:pt x="185057" y="413657"/>
                </a:cubicBezTo>
                <a:cubicBezTo>
                  <a:pt x="164244" y="351215"/>
                  <a:pt x="188263" y="407046"/>
                  <a:pt x="152400" y="359229"/>
                </a:cubicBezTo>
                <a:cubicBezTo>
                  <a:pt x="136700" y="338296"/>
                  <a:pt x="108857" y="293914"/>
                  <a:pt x="108857" y="293914"/>
                </a:cubicBezTo>
                <a:cubicBezTo>
                  <a:pt x="82949" y="216188"/>
                  <a:pt x="99816" y="247695"/>
                  <a:pt x="65315" y="195943"/>
                </a:cubicBezTo>
                <a:cubicBezTo>
                  <a:pt x="40370" y="96165"/>
                  <a:pt x="60141" y="133754"/>
                  <a:pt x="21772" y="76200"/>
                </a:cubicBezTo>
                <a:cubicBezTo>
                  <a:pt x="18143" y="61686"/>
                  <a:pt x="14996" y="47042"/>
                  <a:pt x="10886" y="32657"/>
                </a:cubicBezTo>
                <a:cubicBezTo>
                  <a:pt x="7734" y="21624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29343" y="1349829"/>
            <a:ext cx="3820886" cy="2950028"/>
          </a:xfrm>
          <a:custGeom>
            <a:avLst/>
            <a:gdLst>
              <a:gd name="connsiteX0" fmla="*/ 3820886 w 3820886"/>
              <a:gd name="connsiteY0" fmla="*/ 2677885 h 2950028"/>
              <a:gd name="connsiteX1" fmla="*/ 3635828 w 3820886"/>
              <a:gd name="connsiteY1" fmla="*/ 2612571 h 2950028"/>
              <a:gd name="connsiteX2" fmla="*/ 3581400 w 3820886"/>
              <a:gd name="connsiteY2" fmla="*/ 2590800 h 2950028"/>
              <a:gd name="connsiteX3" fmla="*/ 3483428 w 3820886"/>
              <a:gd name="connsiteY3" fmla="*/ 2569028 h 2950028"/>
              <a:gd name="connsiteX4" fmla="*/ 3439886 w 3820886"/>
              <a:gd name="connsiteY4" fmla="*/ 2558142 h 2950028"/>
              <a:gd name="connsiteX5" fmla="*/ 3145971 w 3820886"/>
              <a:gd name="connsiteY5" fmla="*/ 2579914 h 2950028"/>
              <a:gd name="connsiteX6" fmla="*/ 3102428 w 3820886"/>
              <a:gd name="connsiteY6" fmla="*/ 2590800 h 2950028"/>
              <a:gd name="connsiteX7" fmla="*/ 3069771 w 3820886"/>
              <a:gd name="connsiteY7" fmla="*/ 2612571 h 2950028"/>
              <a:gd name="connsiteX8" fmla="*/ 3026228 w 3820886"/>
              <a:gd name="connsiteY8" fmla="*/ 2634342 h 2950028"/>
              <a:gd name="connsiteX9" fmla="*/ 2917371 w 3820886"/>
              <a:gd name="connsiteY9" fmla="*/ 2743200 h 2950028"/>
              <a:gd name="connsiteX10" fmla="*/ 2884714 w 3820886"/>
              <a:gd name="connsiteY10" fmla="*/ 2775857 h 2950028"/>
              <a:gd name="connsiteX11" fmla="*/ 2841171 w 3820886"/>
              <a:gd name="connsiteY11" fmla="*/ 2808514 h 2950028"/>
              <a:gd name="connsiteX12" fmla="*/ 2808514 w 3820886"/>
              <a:gd name="connsiteY12" fmla="*/ 2841171 h 2950028"/>
              <a:gd name="connsiteX13" fmla="*/ 2710543 w 3820886"/>
              <a:gd name="connsiteY13" fmla="*/ 2873828 h 2950028"/>
              <a:gd name="connsiteX14" fmla="*/ 2656114 w 3820886"/>
              <a:gd name="connsiteY14" fmla="*/ 2895600 h 2950028"/>
              <a:gd name="connsiteX15" fmla="*/ 2601686 w 3820886"/>
              <a:gd name="connsiteY15" fmla="*/ 2906485 h 2950028"/>
              <a:gd name="connsiteX16" fmla="*/ 2525486 w 3820886"/>
              <a:gd name="connsiteY16" fmla="*/ 2928257 h 2950028"/>
              <a:gd name="connsiteX17" fmla="*/ 2296886 w 3820886"/>
              <a:gd name="connsiteY17" fmla="*/ 2950028 h 2950028"/>
              <a:gd name="connsiteX18" fmla="*/ 2111828 w 3820886"/>
              <a:gd name="connsiteY18" fmla="*/ 2939142 h 2950028"/>
              <a:gd name="connsiteX19" fmla="*/ 2035628 w 3820886"/>
              <a:gd name="connsiteY19" fmla="*/ 2928257 h 2950028"/>
              <a:gd name="connsiteX20" fmla="*/ 2002971 w 3820886"/>
              <a:gd name="connsiteY20" fmla="*/ 2906485 h 2950028"/>
              <a:gd name="connsiteX21" fmla="*/ 1959428 w 3820886"/>
              <a:gd name="connsiteY21" fmla="*/ 2895600 h 2950028"/>
              <a:gd name="connsiteX22" fmla="*/ 1905000 w 3820886"/>
              <a:gd name="connsiteY22" fmla="*/ 2873828 h 2950028"/>
              <a:gd name="connsiteX23" fmla="*/ 1850571 w 3820886"/>
              <a:gd name="connsiteY23" fmla="*/ 2841171 h 2950028"/>
              <a:gd name="connsiteX24" fmla="*/ 1817914 w 3820886"/>
              <a:gd name="connsiteY24" fmla="*/ 2808514 h 2950028"/>
              <a:gd name="connsiteX25" fmla="*/ 1752600 w 3820886"/>
              <a:gd name="connsiteY25" fmla="*/ 2764971 h 2950028"/>
              <a:gd name="connsiteX26" fmla="*/ 1719943 w 3820886"/>
              <a:gd name="connsiteY26" fmla="*/ 2743200 h 2950028"/>
              <a:gd name="connsiteX27" fmla="*/ 1676400 w 3820886"/>
              <a:gd name="connsiteY27" fmla="*/ 2677885 h 2950028"/>
              <a:gd name="connsiteX28" fmla="*/ 1654628 w 3820886"/>
              <a:gd name="connsiteY28" fmla="*/ 2645228 h 2950028"/>
              <a:gd name="connsiteX29" fmla="*/ 1621971 w 3820886"/>
              <a:gd name="connsiteY29" fmla="*/ 2612571 h 2950028"/>
              <a:gd name="connsiteX30" fmla="*/ 1578428 w 3820886"/>
              <a:gd name="connsiteY30" fmla="*/ 2536371 h 2950028"/>
              <a:gd name="connsiteX31" fmla="*/ 1556657 w 3820886"/>
              <a:gd name="connsiteY31" fmla="*/ 2492828 h 2950028"/>
              <a:gd name="connsiteX32" fmla="*/ 1534886 w 3820886"/>
              <a:gd name="connsiteY32" fmla="*/ 2460171 h 2950028"/>
              <a:gd name="connsiteX33" fmla="*/ 1502228 w 3820886"/>
              <a:gd name="connsiteY33" fmla="*/ 2394857 h 2950028"/>
              <a:gd name="connsiteX34" fmla="*/ 1491343 w 3820886"/>
              <a:gd name="connsiteY34" fmla="*/ 2329542 h 2950028"/>
              <a:gd name="connsiteX35" fmla="*/ 1469571 w 3820886"/>
              <a:gd name="connsiteY35" fmla="*/ 2253342 h 2950028"/>
              <a:gd name="connsiteX36" fmla="*/ 1458686 w 3820886"/>
              <a:gd name="connsiteY36" fmla="*/ 2209800 h 2950028"/>
              <a:gd name="connsiteX37" fmla="*/ 1436914 w 3820886"/>
              <a:gd name="connsiteY37" fmla="*/ 2177142 h 2950028"/>
              <a:gd name="connsiteX38" fmla="*/ 1426028 w 3820886"/>
              <a:gd name="connsiteY38" fmla="*/ 2144485 h 2950028"/>
              <a:gd name="connsiteX39" fmla="*/ 1415143 w 3820886"/>
              <a:gd name="connsiteY39" fmla="*/ 2100942 h 2950028"/>
              <a:gd name="connsiteX40" fmla="*/ 1393371 w 3820886"/>
              <a:gd name="connsiteY40" fmla="*/ 2079171 h 2950028"/>
              <a:gd name="connsiteX41" fmla="*/ 1371600 w 3820886"/>
              <a:gd name="connsiteY41" fmla="*/ 2002971 h 2950028"/>
              <a:gd name="connsiteX42" fmla="*/ 1349828 w 3820886"/>
              <a:gd name="connsiteY42" fmla="*/ 1970314 h 2950028"/>
              <a:gd name="connsiteX43" fmla="*/ 1328057 w 3820886"/>
              <a:gd name="connsiteY43" fmla="*/ 1926771 h 2950028"/>
              <a:gd name="connsiteX44" fmla="*/ 1284514 w 3820886"/>
              <a:gd name="connsiteY44" fmla="*/ 1872342 h 2950028"/>
              <a:gd name="connsiteX45" fmla="*/ 1251857 w 3820886"/>
              <a:gd name="connsiteY45" fmla="*/ 1774371 h 2950028"/>
              <a:gd name="connsiteX46" fmla="*/ 1230086 w 3820886"/>
              <a:gd name="connsiteY46" fmla="*/ 1741714 h 2950028"/>
              <a:gd name="connsiteX47" fmla="*/ 1186543 w 3820886"/>
              <a:gd name="connsiteY47" fmla="*/ 1665514 h 2950028"/>
              <a:gd name="connsiteX48" fmla="*/ 1164771 w 3820886"/>
              <a:gd name="connsiteY48" fmla="*/ 1589314 h 2950028"/>
              <a:gd name="connsiteX49" fmla="*/ 1110343 w 3820886"/>
              <a:gd name="connsiteY49" fmla="*/ 1491342 h 2950028"/>
              <a:gd name="connsiteX50" fmla="*/ 1088571 w 3820886"/>
              <a:gd name="connsiteY50" fmla="*/ 1426028 h 2950028"/>
              <a:gd name="connsiteX51" fmla="*/ 1077686 w 3820886"/>
              <a:gd name="connsiteY51" fmla="*/ 1393371 h 2950028"/>
              <a:gd name="connsiteX52" fmla="*/ 1055914 w 3820886"/>
              <a:gd name="connsiteY52" fmla="*/ 1360714 h 2950028"/>
              <a:gd name="connsiteX53" fmla="*/ 1034143 w 3820886"/>
              <a:gd name="connsiteY53" fmla="*/ 1295400 h 2950028"/>
              <a:gd name="connsiteX54" fmla="*/ 1012371 w 3820886"/>
              <a:gd name="connsiteY54" fmla="*/ 1219200 h 2950028"/>
              <a:gd name="connsiteX55" fmla="*/ 1001486 w 3820886"/>
              <a:gd name="connsiteY55" fmla="*/ 1186542 h 2950028"/>
              <a:gd name="connsiteX56" fmla="*/ 990600 w 3820886"/>
              <a:gd name="connsiteY56" fmla="*/ 1143000 h 2950028"/>
              <a:gd name="connsiteX57" fmla="*/ 968828 w 3820886"/>
              <a:gd name="connsiteY57" fmla="*/ 1077685 h 2950028"/>
              <a:gd name="connsiteX58" fmla="*/ 957943 w 3820886"/>
              <a:gd name="connsiteY58" fmla="*/ 1045028 h 2950028"/>
              <a:gd name="connsiteX59" fmla="*/ 947057 w 3820886"/>
              <a:gd name="connsiteY59" fmla="*/ 990600 h 2950028"/>
              <a:gd name="connsiteX60" fmla="*/ 936171 w 3820886"/>
              <a:gd name="connsiteY60" fmla="*/ 957942 h 2950028"/>
              <a:gd name="connsiteX61" fmla="*/ 925286 w 3820886"/>
              <a:gd name="connsiteY61" fmla="*/ 903514 h 2950028"/>
              <a:gd name="connsiteX62" fmla="*/ 859971 w 3820886"/>
              <a:gd name="connsiteY62" fmla="*/ 838200 h 2950028"/>
              <a:gd name="connsiteX63" fmla="*/ 805543 w 3820886"/>
              <a:gd name="connsiteY63" fmla="*/ 740228 h 2950028"/>
              <a:gd name="connsiteX64" fmla="*/ 783771 w 3820886"/>
              <a:gd name="connsiteY64" fmla="*/ 664028 h 2950028"/>
              <a:gd name="connsiteX65" fmla="*/ 707571 w 3820886"/>
              <a:gd name="connsiteY65" fmla="*/ 587828 h 2950028"/>
              <a:gd name="connsiteX66" fmla="*/ 674914 w 3820886"/>
              <a:gd name="connsiteY66" fmla="*/ 566057 h 2950028"/>
              <a:gd name="connsiteX67" fmla="*/ 642257 w 3820886"/>
              <a:gd name="connsiteY67" fmla="*/ 555171 h 2950028"/>
              <a:gd name="connsiteX68" fmla="*/ 609600 w 3820886"/>
              <a:gd name="connsiteY68" fmla="*/ 533400 h 2950028"/>
              <a:gd name="connsiteX69" fmla="*/ 576943 w 3820886"/>
              <a:gd name="connsiteY69" fmla="*/ 522514 h 2950028"/>
              <a:gd name="connsiteX70" fmla="*/ 511628 w 3820886"/>
              <a:gd name="connsiteY70" fmla="*/ 489857 h 2950028"/>
              <a:gd name="connsiteX71" fmla="*/ 457200 w 3820886"/>
              <a:gd name="connsiteY71" fmla="*/ 446314 h 2950028"/>
              <a:gd name="connsiteX72" fmla="*/ 435428 w 3820886"/>
              <a:gd name="connsiteY72" fmla="*/ 424542 h 2950028"/>
              <a:gd name="connsiteX73" fmla="*/ 391886 w 3820886"/>
              <a:gd name="connsiteY73" fmla="*/ 391885 h 2950028"/>
              <a:gd name="connsiteX74" fmla="*/ 370114 w 3820886"/>
              <a:gd name="connsiteY74" fmla="*/ 370114 h 2950028"/>
              <a:gd name="connsiteX75" fmla="*/ 337457 w 3820886"/>
              <a:gd name="connsiteY75" fmla="*/ 348342 h 2950028"/>
              <a:gd name="connsiteX76" fmla="*/ 261257 w 3820886"/>
              <a:gd name="connsiteY76" fmla="*/ 239485 h 2950028"/>
              <a:gd name="connsiteX77" fmla="*/ 239486 w 3820886"/>
              <a:gd name="connsiteY77" fmla="*/ 206828 h 2950028"/>
              <a:gd name="connsiteX78" fmla="*/ 195943 w 3820886"/>
              <a:gd name="connsiteY78" fmla="*/ 163285 h 2950028"/>
              <a:gd name="connsiteX79" fmla="*/ 141514 w 3820886"/>
              <a:gd name="connsiteY79" fmla="*/ 108857 h 2950028"/>
              <a:gd name="connsiteX80" fmla="*/ 97971 w 3820886"/>
              <a:gd name="connsiteY80" fmla="*/ 54428 h 2950028"/>
              <a:gd name="connsiteX81" fmla="*/ 54428 w 3820886"/>
              <a:gd name="connsiteY81" fmla="*/ 43542 h 2950028"/>
              <a:gd name="connsiteX82" fmla="*/ 0 w 3820886"/>
              <a:gd name="connsiteY82" fmla="*/ 0 h 295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820886" h="2950028">
                <a:moveTo>
                  <a:pt x="3820886" y="2677885"/>
                </a:moveTo>
                <a:cubicBezTo>
                  <a:pt x="3674528" y="2590071"/>
                  <a:pt x="3900351" y="2718379"/>
                  <a:pt x="3635828" y="2612571"/>
                </a:cubicBezTo>
                <a:cubicBezTo>
                  <a:pt x="3617685" y="2605314"/>
                  <a:pt x="3599937" y="2596979"/>
                  <a:pt x="3581400" y="2590800"/>
                </a:cubicBezTo>
                <a:cubicBezTo>
                  <a:pt x="3554849" y="2581950"/>
                  <a:pt x="3509315" y="2574781"/>
                  <a:pt x="3483428" y="2569028"/>
                </a:cubicBezTo>
                <a:cubicBezTo>
                  <a:pt x="3468824" y="2565782"/>
                  <a:pt x="3454400" y="2561771"/>
                  <a:pt x="3439886" y="2558142"/>
                </a:cubicBezTo>
                <a:cubicBezTo>
                  <a:pt x="3341914" y="2565399"/>
                  <a:pt x="3243754" y="2570451"/>
                  <a:pt x="3145971" y="2579914"/>
                </a:cubicBezTo>
                <a:cubicBezTo>
                  <a:pt x="3131080" y="2581355"/>
                  <a:pt x="3116179" y="2584907"/>
                  <a:pt x="3102428" y="2590800"/>
                </a:cubicBezTo>
                <a:cubicBezTo>
                  <a:pt x="3090403" y="2595954"/>
                  <a:pt x="3081130" y="2606080"/>
                  <a:pt x="3069771" y="2612571"/>
                </a:cubicBezTo>
                <a:cubicBezTo>
                  <a:pt x="3055682" y="2620622"/>
                  <a:pt x="3040742" y="2627085"/>
                  <a:pt x="3026228" y="2634342"/>
                </a:cubicBezTo>
                <a:lnTo>
                  <a:pt x="2917371" y="2743200"/>
                </a:lnTo>
                <a:cubicBezTo>
                  <a:pt x="2906485" y="2754086"/>
                  <a:pt x="2897030" y="2766620"/>
                  <a:pt x="2884714" y="2775857"/>
                </a:cubicBezTo>
                <a:cubicBezTo>
                  <a:pt x="2870200" y="2786743"/>
                  <a:pt x="2854946" y="2796707"/>
                  <a:pt x="2841171" y="2808514"/>
                </a:cubicBezTo>
                <a:cubicBezTo>
                  <a:pt x="2829482" y="2818533"/>
                  <a:pt x="2821041" y="2832223"/>
                  <a:pt x="2808514" y="2841171"/>
                </a:cubicBezTo>
                <a:cubicBezTo>
                  <a:pt x="2764614" y="2872528"/>
                  <a:pt x="2762422" y="2858264"/>
                  <a:pt x="2710543" y="2873828"/>
                </a:cubicBezTo>
                <a:cubicBezTo>
                  <a:pt x="2691826" y="2879443"/>
                  <a:pt x="2674831" y="2889985"/>
                  <a:pt x="2656114" y="2895600"/>
                </a:cubicBezTo>
                <a:cubicBezTo>
                  <a:pt x="2638392" y="2900916"/>
                  <a:pt x="2619636" y="2901998"/>
                  <a:pt x="2601686" y="2906485"/>
                </a:cubicBezTo>
                <a:cubicBezTo>
                  <a:pt x="2549923" y="2919426"/>
                  <a:pt x="2586565" y="2918077"/>
                  <a:pt x="2525486" y="2928257"/>
                </a:cubicBezTo>
                <a:cubicBezTo>
                  <a:pt x="2453696" y="2940222"/>
                  <a:pt x="2366911" y="2944641"/>
                  <a:pt x="2296886" y="2950028"/>
                </a:cubicBezTo>
                <a:cubicBezTo>
                  <a:pt x="2235200" y="2946399"/>
                  <a:pt x="2173407" y="2944273"/>
                  <a:pt x="2111828" y="2939142"/>
                </a:cubicBezTo>
                <a:cubicBezTo>
                  <a:pt x="2086259" y="2937011"/>
                  <a:pt x="2060204" y="2935630"/>
                  <a:pt x="2035628" y="2928257"/>
                </a:cubicBezTo>
                <a:cubicBezTo>
                  <a:pt x="2023097" y="2924498"/>
                  <a:pt x="2014996" y="2911639"/>
                  <a:pt x="2002971" y="2906485"/>
                </a:cubicBezTo>
                <a:cubicBezTo>
                  <a:pt x="1989220" y="2900592"/>
                  <a:pt x="1973621" y="2900331"/>
                  <a:pt x="1959428" y="2895600"/>
                </a:cubicBezTo>
                <a:cubicBezTo>
                  <a:pt x="1940890" y="2889421"/>
                  <a:pt x="1923143" y="2881085"/>
                  <a:pt x="1905000" y="2873828"/>
                </a:cubicBezTo>
                <a:cubicBezTo>
                  <a:pt x="1837191" y="2806022"/>
                  <a:pt x="1935364" y="2897700"/>
                  <a:pt x="1850571" y="2841171"/>
                </a:cubicBezTo>
                <a:cubicBezTo>
                  <a:pt x="1837762" y="2832632"/>
                  <a:pt x="1830066" y="2817965"/>
                  <a:pt x="1817914" y="2808514"/>
                </a:cubicBezTo>
                <a:cubicBezTo>
                  <a:pt x="1797260" y="2792450"/>
                  <a:pt x="1774371" y="2779485"/>
                  <a:pt x="1752600" y="2764971"/>
                </a:cubicBezTo>
                <a:lnTo>
                  <a:pt x="1719943" y="2743200"/>
                </a:lnTo>
                <a:lnTo>
                  <a:pt x="1676400" y="2677885"/>
                </a:lnTo>
                <a:cubicBezTo>
                  <a:pt x="1669143" y="2666999"/>
                  <a:pt x="1663879" y="2654479"/>
                  <a:pt x="1654628" y="2645228"/>
                </a:cubicBezTo>
                <a:lnTo>
                  <a:pt x="1621971" y="2612571"/>
                </a:lnTo>
                <a:cubicBezTo>
                  <a:pt x="1600888" y="2528235"/>
                  <a:pt x="1628317" y="2606215"/>
                  <a:pt x="1578428" y="2536371"/>
                </a:cubicBezTo>
                <a:cubicBezTo>
                  <a:pt x="1568996" y="2523166"/>
                  <a:pt x="1564708" y="2506917"/>
                  <a:pt x="1556657" y="2492828"/>
                </a:cubicBezTo>
                <a:cubicBezTo>
                  <a:pt x="1550166" y="2481469"/>
                  <a:pt x="1540737" y="2471873"/>
                  <a:pt x="1534886" y="2460171"/>
                </a:cubicBezTo>
                <a:cubicBezTo>
                  <a:pt x="1489821" y="2370042"/>
                  <a:pt x="1564617" y="2488438"/>
                  <a:pt x="1502228" y="2394857"/>
                </a:cubicBezTo>
                <a:cubicBezTo>
                  <a:pt x="1498600" y="2373085"/>
                  <a:pt x="1495672" y="2351185"/>
                  <a:pt x="1491343" y="2329542"/>
                </a:cubicBezTo>
                <a:cubicBezTo>
                  <a:pt x="1480001" y="2272831"/>
                  <a:pt x="1483403" y="2301755"/>
                  <a:pt x="1469571" y="2253342"/>
                </a:cubicBezTo>
                <a:cubicBezTo>
                  <a:pt x="1465461" y="2238957"/>
                  <a:pt x="1464579" y="2223551"/>
                  <a:pt x="1458686" y="2209800"/>
                </a:cubicBezTo>
                <a:cubicBezTo>
                  <a:pt x="1453532" y="2197775"/>
                  <a:pt x="1442765" y="2188844"/>
                  <a:pt x="1436914" y="2177142"/>
                </a:cubicBezTo>
                <a:cubicBezTo>
                  <a:pt x="1431782" y="2166879"/>
                  <a:pt x="1429180" y="2155518"/>
                  <a:pt x="1426028" y="2144485"/>
                </a:cubicBezTo>
                <a:cubicBezTo>
                  <a:pt x="1421918" y="2130100"/>
                  <a:pt x="1421834" y="2114323"/>
                  <a:pt x="1415143" y="2100942"/>
                </a:cubicBezTo>
                <a:cubicBezTo>
                  <a:pt x="1410553" y="2091762"/>
                  <a:pt x="1400628" y="2086428"/>
                  <a:pt x="1393371" y="2079171"/>
                </a:cubicBezTo>
                <a:cubicBezTo>
                  <a:pt x="1389882" y="2065215"/>
                  <a:pt x="1379410" y="2018591"/>
                  <a:pt x="1371600" y="2002971"/>
                </a:cubicBezTo>
                <a:cubicBezTo>
                  <a:pt x="1365749" y="1991269"/>
                  <a:pt x="1356319" y="1981673"/>
                  <a:pt x="1349828" y="1970314"/>
                </a:cubicBezTo>
                <a:cubicBezTo>
                  <a:pt x="1341777" y="1956225"/>
                  <a:pt x="1336108" y="1940860"/>
                  <a:pt x="1328057" y="1926771"/>
                </a:cubicBezTo>
                <a:cubicBezTo>
                  <a:pt x="1309748" y="1894729"/>
                  <a:pt x="1308355" y="1896183"/>
                  <a:pt x="1284514" y="1872342"/>
                </a:cubicBezTo>
                <a:cubicBezTo>
                  <a:pt x="1274120" y="1830768"/>
                  <a:pt x="1272351" y="1815360"/>
                  <a:pt x="1251857" y="1774371"/>
                </a:cubicBezTo>
                <a:cubicBezTo>
                  <a:pt x="1246006" y="1762669"/>
                  <a:pt x="1236577" y="1753073"/>
                  <a:pt x="1230086" y="1741714"/>
                </a:cubicBezTo>
                <a:cubicBezTo>
                  <a:pt x="1174841" y="1645036"/>
                  <a:pt x="1239584" y="1745077"/>
                  <a:pt x="1186543" y="1665514"/>
                </a:cubicBezTo>
                <a:cubicBezTo>
                  <a:pt x="1184186" y="1656087"/>
                  <a:pt x="1171712" y="1601461"/>
                  <a:pt x="1164771" y="1589314"/>
                </a:cubicBezTo>
                <a:cubicBezTo>
                  <a:pt x="1108514" y="1490864"/>
                  <a:pt x="1151643" y="1604916"/>
                  <a:pt x="1110343" y="1491342"/>
                </a:cubicBezTo>
                <a:cubicBezTo>
                  <a:pt x="1102500" y="1469775"/>
                  <a:pt x="1095828" y="1447799"/>
                  <a:pt x="1088571" y="1426028"/>
                </a:cubicBezTo>
                <a:cubicBezTo>
                  <a:pt x="1084942" y="1415142"/>
                  <a:pt x="1084051" y="1402918"/>
                  <a:pt x="1077686" y="1393371"/>
                </a:cubicBezTo>
                <a:cubicBezTo>
                  <a:pt x="1070429" y="1382485"/>
                  <a:pt x="1061228" y="1372669"/>
                  <a:pt x="1055914" y="1360714"/>
                </a:cubicBezTo>
                <a:cubicBezTo>
                  <a:pt x="1046593" y="1339743"/>
                  <a:pt x="1041400" y="1317171"/>
                  <a:pt x="1034143" y="1295400"/>
                </a:cubicBezTo>
                <a:cubicBezTo>
                  <a:pt x="1008047" y="1217111"/>
                  <a:pt x="1039703" y="1314863"/>
                  <a:pt x="1012371" y="1219200"/>
                </a:cubicBezTo>
                <a:cubicBezTo>
                  <a:pt x="1009219" y="1208167"/>
                  <a:pt x="1004638" y="1197575"/>
                  <a:pt x="1001486" y="1186542"/>
                </a:cubicBezTo>
                <a:cubicBezTo>
                  <a:pt x="997376" y="1172157"/>
                  <a:pt x="994899" y="1157330"/>
                  <a:pt x="990600" y="1143000"/>
                </a:cubicBezTo>
                <a:cubicBezTo>
                  <a:pt x="984005" y="1121019"/>
                  <a:pt x="976085" y="1099457"/>
                  <a:pt x="968828" y="1077685"/>
                </a:cubicBezTo>
                <a:cubicBezTo>
                  <a:pt x="965199" y="1066799"/>
                  <a:pt x="960193" y="1056280"/>
                  <a:pt x="957943" y="1045028"/>
                </a:cubicBezTo>
                <a:cubicBezTo>
                  <a:pt x="954314" y="1026885"/>
                  <a:pt x="951544" y="1008550"/>
                  <a:pt x="947057" y="990600"/>
                </a:cubicBezTo>
                <a:cubicBezTo>
                  <a:pt x="944274" y="979468"/>
                  <a:pt x="938954" y="969074"/>
                  <a:pt x="936171" y="957942"/>
                </a:cubicBezTo>
                <a:cubicBezTo>
                  <a:pt x="931684" y="939992"/>
                  <a:pt x="932800" y="920421"/>
                  <a:pt x="925286" y="903514"/>
                </a:cubicBezTo>
                <a:cubicBezTo>
                  <a:pt x="908231" y="865139"/>
                  <a:pt x="890813" y="858761"/>
                  <a:pt x="859971" y="838200"/>
                </a:cubicBezTo>
                <a:cubicBezTo>
                  <a:pt x="823530" y="789612"/>
                  <a:pt x="825500" y="800100"/>
                  <a:pt x="805543" y="740228"/>
                </a:cubicBezTo>
                <a:cubicBezTo>
                  <a:pt x="801301" y="727502"/>
                  <a:pt x="792158" y="678705"/>
                  <a:pt x="783771" y="664028"/>
                </a:cubicBezTo>
                <a:cubicBezTo>
                  <a:pt x="759747" y="621986"/>
                  <a:pt x="746110" y="615355"/>
                  <a:pt x="707571" y="587828"/>
                </a:cubicBezTo>
                <a:cubicBezTo>
                  <a:pt x="696925" y="580224"/>
                  <a:pt x="686616" y="571908"/>
                  <a:pt x="674914" y="566057"/>
                </a:cubicBezTo>
                <a:cubicBezTo>
                  <a:pt x="664651" y="560925"/>
                  <a:pt x="652520" y="560303"/>
                  <a:pt x="642257" y="555171"/>
                </a:cubicBezTo>
                <a:cubicBezTo>
                  <a:pt x="630555" y="549320"/>
                  <a:pt x="621302" y="539251"/>
                  <a:pt x="609600" y="533400"/>
                </a:cubicBezTo>
                <a:cubicBezTo>
                  <a:pt x="599337" y="528268"/>
                  <a:pt x="587206" y="527646"/>
                  <a:pt x="576943" y="522514"/>
                </a:cubicBezTo>
                <a:cubicBezTo>
                  <a:pt x="492544" y="480313"/>
                  <a:pt x="593705" y="517213"/>
                  <a:pt x="511628" y="489857"/>
                </a:cubicBezTo>
                <a:cubicBezTo>
                  <a:pt x="459065" y="437292"/>
                  <a:pt x="525855" y="501238"/>
                  <a:pt x="457200" y="446314"/>
                </a:cubicBezTo>
                <a:cubicBezTo>
                  <a:pt x="449186" y="439903"/>
                  <a:pt x="443313" y="431113"/>
                  <a:pt x="435428" y="424542"/>
                </a:cubicBezTo>
                <a:cubicBezTo>
                  <a:pt x="421491" y="412927"/>
                  <a:pt x="405824" y="403500"/>
                  <a:pt x="391886" y="391885"/>
                </a:cubicBezTo>
                <a:cubicBezTo>
                  <a:pt x="384002" y="385315"/>
                  <a:pt x="378128" y="376525"/>
                  <a:pt x="370114" y="370114"/>
                </a:cubicBezTo>
                <a:cubicBezTo>
                  <a:pt x="359898" y="361941"/>
                  <a:pt x="346708" y="357593"/>
                  <a:pt x="337457" y="348342"/>
                </a:cubicBezTo>
                <a:cubicBezTo>
                  <a:pt x="321335" y="332220"/>
                  <a:pt x="268372" y="250158"/>
                  <a:pt x="261257" y="239485"/>
                </a:cubicBezTo>
                <a:cubicBezTo>
                  <a:pt x="254000" y="228599"/>
                  <a:pt x="248737" y="216079"/>
                  <a:pt x="239486" y="206828"/>
                </a:cubicBezTo>
                <a:cubicBezTo>
                  <a:pt x="224972" y="192314"/>
                  <a:pt x="207329" y="180364"/>
                  <a:pt x="195943" y="163285"/>
                </a:cubicBezTo>
                <a:cubicBezTo>
                  <a:pt x="166914" y="119742"/>
                  <a:pt x="185057" y="137885"/>
                  <a:pt x="141514" y="108857"/>
                </a:cubicBezTo>
                <a:cubicBezTo>
                  <a:pt x="133822" y="97319"/>
                  <a:pt x="113483" y="62184"/>
                  <a:pt x="97971" y="54428"/>
                </a:cubicBezTo>
                <a:cubicBezTo>
                  <a:pt x="84589" y="47737"/>
                  <a:pt x="68942" y="47171"/>
                  <a:pt x="54428" y="43542"/>
                </a:cubicBezTo>
                <a:cubicBezTo>
                  <a:pt x="13232" y="16078"/>
                  <a:pt x="31022" y="3102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53667" y="2232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71"/>
            <a:ext cx="8229600" cy="936171"/>
          </a:xfrm>
        </p:spPr>
        <p:txBody>
          <a:bodyPr/>
          <a:lstStyle/>
          <a:p>
            <a:r>
              <a:rPr lang="en-US" dirty="0" smtClean="0"/>
              <a:t>Assignment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486400"/>
          </a:xfrm>
        </p:spPr>
        <p:txBody>
          <a:bodyPr numCol="1"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In your group (From Friday), take a watershed tour</a:t>
            </a:r>
          </a:p>
          <a:p>
            <a:pPr lvl="2"/>
            <a:r>
              <a:rPr lang="en-US" dirty="0" smtClean="0"/>
              <a:t>Follow the river to its headwaters on Moscow Mountain, </a:t>
            </a:r>
          </a:p>
          <a:p>
            <a:pPr marL="1371600" lvl="3" indent="0">
              <a:buNone/>
            </a:pPr>
            <a:r>
              <a:rPr lang="en-US" dirty="0" smtClean="0"/>
              <a:t>What impacts the water quality?</a:t>
            </a:r>
          </a:p>
          <a:p>
            <a:pPr lvl="3"/>
            <a:r>
              <a:rPr lang="en-US" dirty="0" smtClean="0"/>
              <a:t>Farming, roads, straightening, livestock,  houses, industrial, parking lots, parks, fields, playing fields/grass, etc… </a:t>
            </a:r>
          </a:p>
          <a:p>
            <a:pPr lvl="3"/>
            <a:r>
              <a:rPr lang="en-US" dirty="0" smtClean="0"/>
              <a:t>Google maps, Google earth, personal knowledge, etc… </a:t>
            </a:r>
          </a:p>
          <a:p>
            <a:pPr lvl="3"/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Class Presentation: </a:t>
            </a:r>
          </a:p>
          <a:p>
            <a:pPr marL="457200" lvl="1" indent="0">
              <a:buNone/>
            </a:pPr>
            <a:r>
              <a:rPr lang="en-US" dirty="0" smtClean="0"/>
              <a:t>Group 1: South of Troy Highway to Buffalo Hump</a:t>
            </a:r>
          </a:p>
          <a:p>
            <a:pPr marL="457200" lvl="1" indent="0">
              <a:buNone/>
            </a:pPr>
            <a:r>
              <a:rPr lang="en-US" dirty="0" smtClean="0"/>
              <a:t>Group 2: In town to </a:t>
            </a:r>
            <a:r>
              <a:rPr lang="en-US" dirty="0" err="1" smtClean="0"/>
              <a:t>Mtn</a:t>
            </a:r>
            <a:r>
              <a:rPr lang="en-US" dirty="0" smtClean="0"/>
              <a:t> View Park (City limit to North)</a:t>
            </a:r>
          </a:p>
          <a:p>
            <a:pPr marL="457200" lvl="1" indent="0">
              <a:buNone/>
            </a:pPr>
            <a:r>
              <a:rPr lang="en-US" dirty="0" smtClean="0"/>
              <a:t>Group 3: </a:t>
            </a:r>
            <a:r>
              <a:rPr lang="en-US" dirty="0" err="1" smtClean="0"/>
              <a:t>Mtn</a:t>
            </a:r>
            <a:r>
              <a:rPr lang="en-US" dirty="0" smtClean="0"/>
              <a:t> View park to headwaters</a:t>
            </a:r>
          </a:p>
          <a:p>
            <a:pPr marL="457200" lvl="1" indent="0">
              <a:buNone/>
            </a:pPr>
            <a:r>
              <a:rPr lang="en-US" dirty="0" smtClean="0"/>
              <a:t>Group 4: Downstream of our site to WA State Line</a:t>
            </a:r>
          </a:p>
          <a:p>
            <a:pPr marL="457200" lvl="1" indent="0">
              <a:buNone/>
            </a:pPr>
            <a:r>
              <a:rPr lang="en-US" dirty="0" smtClean="0"/>
              <a:t>Group 5: Stateline to the Snake</a:t>
            </a:r>
          </a:p>
        </p:txBody>
      </p:sp>
    </p:spTree>
    <p:extLst>
      <p:ext uri="{BB962C8B-B14F-4D97-AF65-F5344CB8AC3E}">
        <p14:creationId xmlns:p14="http://schemas.microsoft.com/office/powerpoint/2010/main" val="228795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200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Watershed: an area of land where all the H2O drains to the same place  More poetic: "that area of land, a bounded hydrologic system, within which all living things are inextricably linked by their common water course and where, as humans settled, simple logic demanded that they become part of a community.“ John Powell</vt:lpstr>
      <vt:lpstr>Know your HUC</vt:lpstr>
      <vt:lpstr>Our watershed</vt:lpstr>
      <vt:lpstr>PowerPoint Presentation</vt:lpstr>
      <vt:lpstr>PowerPoint Presentation</vt:lpstr>
      <vt:lpstr>Our watershed</vt:lpstr>
      <vt:lpstr>PowerPoint Presentation</vt:lpstr>
      <vt:lpstr>Group Assignments</vt:lpstr>
      <vt:lpstr>Assignment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Watershed: an area of land where all the H2O drains to the same place</dc:title>
  <dc:creator>Pollard, Matthew</dc:creator>
  <cp:lastModifiedBy>Pollard, Matthew</cp:lastModifiedBy>
  <cp:revision>16</cp:revision>
  <dcterms:created xsi:type="dcterms:W3CDTF">2013-09-03T18:55:38Z</dcterms:created>
  <dcterms:modified xsi:type="dcterms:W3CDTF">2015-10-14T22:09:17Z</dcterms:modified>
</cp:coreProperties>
</file>